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8208" autoAdjust="0"/>
  </p:normalViewPr>
  <p:slideViewPr>
    <p:cSldViewPr>
      <p:cViewPr varScale="1">
        <p:scale>
          <a:sx n="72" d="100"/>
          <a:sy n="72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73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3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17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8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18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64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49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89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28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90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7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1622-2DA4-4F1D-A977-2D44D23264B7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D331-0F1E-44F7-9DEB-CB7BF33A4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9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acherspayteachers.com/Store/Students-Of-Histor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781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ObelixPro" pitchFamily="2" charset="0"/>
              </a:rPr>
              <a:t>Thank you for purchasing!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Directions</a:t>
            </a:r>
          </a:p>
          <a:p>
            <a:r>
              <a:rPr lang="en-US" dirty="0" smtClean="0"/>
              <a:t>Print slide 2 for your students to use as a graphic organizer.</a:t>
            </a:r>
          </a:p>
          <a:p>
            <a:r>
              <a:rPr lang="en-US" dirty="0" smtClean="0"/>
              <a:t>As you go through each slide, be sure to discuss the background issues that made each new Compromise necessary. This includes:</a:t>
            </a:r>
          </a:p>
          <a:p>
            <a:endParaRPr lang="en-US" dirty="0" smtClean="0"/>
          </a:p>
          <a:p>
            <a:r>
              <a:rPr lang="en-US" b="1" dirty="0" smtClean="0"/>
              <a:t>Missouri Compromise </a:t>
            </a:r>
            <a:r>
              <a:rPr lang="en-US" dirty="0" smtClean="0"/>
              <a:t>– First compromise on what to do with western territories. Balance needed to keep both sides happy. Still an aging Thomas Jefferson thought it was </a:t>
            </a:r>
            <a:r>
              <a:rPr lang="en-US" dirty="0" smtClean="0"/>
              <a:t>the death “knell of the </a:t>
            </a:r>
            <a:r>
              <a:rPr lang="en-US" dirty="0" smtClean="0"/>
              <a:t>Union” because America could not remain so divided.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Compromise of 1850 </a:t>
            </a:r>
            <a:r>
              <a:rPr lang="en-US" dirty="0" smtClean="0"/>
              <a:t>– Most of the new </a:t>
            </a:r>
            <a:r>
              <a:rPr lang="en-US" dirty="0" smtClean="0"/>
              <a:t>territories acquired during the Mexican-American War </a:t>
            </a:r>
            <a:r>
              <a:rPr lang="en-US" dirty="0" smtClean="0"/>
              <a:t>(1846-1848)  were below the </a:t>
            </a:r>
            <a:r>
              <a:rPr lang="en-US" dirty="0" smtClean="0"/>
              <a:t>Missouri Compromise parallel 36°30′ </a:t>
            </a:r>
            <a:r>
              <a:rPr lang="en-US" dirty="0" smtClean="0"/>
              <a:t>north. Northern Congressmen wanted to modify the Compromise so that a balance could be kept.</a:t>
            </a:r>
          </a:p>
          <a:p>
            <a:endParaRPr lang="en-US" dirty="0" smtClean="0"/>
          </a:p>
          <a:p>
            <a:r>
              <a:rPr lang="en-US" b="1" dirty="0" smtClean="0"/>
              <a:t>Kansas Nebraska Act </a:t>
            </a:r>
            <a:r>
              <a:rPr lang="en-US" dirty="0" smtClean="0"/>
              <a:t>- Northern Democrat Stephen Douglas hoped popular sovereignty would enable democracy to decide about slavery, so he would not have to take a side on the issue. </a:t>
            </a:r>
            <a:r>
              <a:rPr lang="en-US" dirty="0" smtClean="0"/>
              <a:t> The Act </a:t>
            </a:r>
            <a:r>
              <a:rPr lang="en-US" dirty="0" smtClean="0"/>
              <a:t>was </a:t>
            </a:r>
            <a:r>
              <a:rPr lang="en-US" dirty="0" smtClean="0"/>
              <a:t>created to </a:t>
            </a:r>
            <a:r>
              <a:rPr lang="en-US" dirty="0" smtClean="0"/>
              <a:t>open </a:t>
            </a:r>
            <a:r>
              <a:rPr lang="en-US" dirty="0" smtClean="0"/>
              <a:t>thousands </a:t>
            </a:r>
            <a:r>
              <a:rPr lang="en-US" dirty="0" smtClean="0"/>
              <a:t>of new farms and </a:t>
            </a:r>
            <a:r>
              <a:rPr lang="en-US" dirty="0" smtClean="0"/>
              <a:t>allow for a Transcontinental </a:t>
            </a:r>
            <a:r>
              <a:rPr lang="en-US" dirty="0" smtClean="0"/>
              <a:t>Railroad. </a:t>
            </a:r>
            <a:endParaRPr lang="en-US" dirty="0"/>
          </a:p>
        </p:txBody>
      </p:sp>
      <p:pic>
        <p:nvPicPr>
          <p:cNvPr id="3" name="Picture 2" descr="logo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4700" y="2286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18119"/>
            <a:ext cx="8610601" cy="658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cdn.calisphere.org/data/13030/k7/hb709nb1k7/files/hb709nb1k7-FID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BA09A"/>
              </a:clrFrom>
              <a:clrTo>
                <a:srgbClr val="9BA09A">
                  <a:alpha val="0"/>
                </a:srgbClr>
              </a:clrTo>
            </a:clrChange>
          </a:blip>
          <a:srcRect l="3200" t="5360" r="2933" b="11558"/>
          <a:stretch>
            <a:fillRect/>
          </a:stretch>
        </p:blipFill>
        <p:spPr bwMode="auto">
          <a:xfrm>
            <a:off x="533400" y="76200"/>
            <a:ext cx="8382000" cy="55833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Impact" pitchFamily="34" charset="0"/>
              </a:rPr>
              <a:t>Warm Up</a:t>
            </a:r>
            <a:endParaRPr lang="en-US" sz="5600" dirty="0">
              <a:ln>
                <a:solidFill>
                  <a:schemeClr val="tx1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10200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ethnic groups are at the table?</a:t>
            </a:r>
            <a:endParaRPr lang="en-US" sz="2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410200"/>
            <a:ext cx="3276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  What is the difference between them &amp; Uncle Sam?</a:t>
            </a:r>
            <a:endParaRPr lang="en-US" sz="2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486400"/>
            <a:ext cx="281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3. Is this pro or anti immigration? Why?</a:t>
            </a:r>
            <a:endParaRPr lang="en-US" sz="2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bit-mag.com/media/image/hf-john-brown.jpg"/>
          <p:cNvPicPr>
            <a:picLocks noChangeAspect="1" noChangeArrowheads="1"/>
          </p:cNvPicPr>
          <p:nvPr/>
        </p:nvPicPr>
        <p:blipFill>
          <a:blip r:embed="rId2" cstate="print"/>
          <a:srcRect l="1311" r="3184"/>
          <a:stretch>
            <a:fillRect/>
          </a:stretch>
        </p:blipFill>
        <p:spPr bwMode="auto">
          <a:xfrm>
            <a:off x="-8989" y="228600"/>
            <a:ext cx="9152989" cy="6324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567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/>
              <a:t>© Students of History - </a:t>
            </a:r>
            <a:r>
              <a:rPr lang="en-US" sz="1500" b="1" dirty="0" smtClean="0">
                <a:hlinkClick r:id="rId4"/>
              </a:rPr>
              <a:t>http://www.teacherspayteachers.com/Store/Students-Of-History/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www.artisans-lane.com/Encyclopedia1911/PAGE4/images/111910K4-UNITEDSTATES_jpg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8339" y="457200"/>
            <a:ext cx="8808179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2954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What: </a:t>
            </a:r>
            <a:endParaRPr lang="en-US" sz="2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295400"/>
            <a:ext cx="609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n>
                  <a:solidFill>
                    <a:schemeClr val="tx2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Placing the interests of your region ahead of the nation as a whole</a:t>
            </a:r>
            <a:endParaRPr lang="en-US" sz="2600" b="1" dirty="0">
              <a:ln>
                <a:solidFill>
                  <a:schemeClr val="tx2"/>
                </a:solidFill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408906" y="4838700"/>
            <a:ext cx="2667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14106" y="4761706"/>
            <a:ext cx="2667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381000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SzPct val="86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Times New Roman" pitchFamily="18" charset="0"/>
              </a:rPr>
              <a:t>Constantly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Times New Roman" pitchFamily="18" charset="0"/>
              </a:rPr>
              <a:t>n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Times New Roman" pitchFamily="18" charset="0"/>
              </a:rPr>
              <a:t>ew settlers </a:t>
            </a:r>
            <a:endParaRPr lang="en-US" sz="26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  <a:cs typeface="Times New Roman" pitchFamily="18" charset="0"/>
            </a:endParaRPr>
          </a:p>
          <a:p>
            <a:pPr marL="457200" indent="-457200">
              <a:spcAft>
                <a:spcPts val="1200"/>
              </a:spcAft>
              <a:buSzPct val="86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Times New Roman" pitchFamily="18" charset="0"/>
              </a:rPr>
              <a:t>Mining</a:t>
            </a:r>
          </a:p>
          <a:p>
            <a:pPr marL="457200" indent="-457200">
              <a:spcAft>
                <a:spcPts val="1200"/>
              </a:spcAft>
              <a:buSzPct val="86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Times New Roman" pitchFamily="18" charset="0"/>
              </a:rPr>
              <a:t>connected by </a:t>
            </a:r>
            <a:b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Times New Roman" pitchFamily="18" charset="0"/>
              </a:rPr>
            </a:b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Times New Roman" pitchFamily="18" charset="0"/>
              </a:rPr>
              <a:t>rail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  <a:cs typeface="Times New Roman" pitchFamily="18" charset="0"/>
              </a:rPr>
              <a:t>and telegraph</a:t>
            </a:r>
            <a:endParaRPr lang="en-US" sz="26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4460319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SzPct val="86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Economy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based on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slavery &amp; plantations</a:t>
            </a:r>
            <a:endParaRPr lang="en-US" sz="26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  <a:p>
            <a:pPr marL="514350" indent="-514350">
              <a:spcAft>
                <a:spcPts val="1200"/>
              </a:spcAft>
              <a:buSzPct val="86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K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ing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cotton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exports bring $$$</a:t>
            </a:r>
            <a:endParaRPr lang="en-US" sz="2600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3962400"/>
            <a:ext cx="2819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SzPct val="86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Large cities</a:t>
            </a:r>
          </a:p>
          <a:p>
            <a:pPr marL="514350" indent="-514350">
              <a:spcAft>
                <a:spcPts val="1200"/>
              </a:spcAft>
              <a:buSzPct val="86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Many immigrants</a:t>
            </a:r>
          </a:p>
          <a:p>
            <a:pPr marL="514350" indent="-514350">
              <a:spcAft>
                <a:spcPts val="1200"/>
              </a:spcAft>
              <a:buSzPct val="86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Industry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&amp;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itchFamily="34" charset="0"/>
              </a:rPr>
              <a:t>manufacturing</a:t>
            </a:r>
            <a:endParaRPr lang="en-US" sz="26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5791200" cy="123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5190" t="30928" r="15371" b="7216"/>
          <a:stretch>
            <a:fillRect/>
          </a:stretch>
        </p:blipFill>
        <p:spPr bwMode="auto">
          <a:xfrm>
            <a:off x="1981200" y="2286000"/>
            <a:ext cx="487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2857" t="5627" r="20000" b="26846"/>
          <a:stretch>
            <a:fillRect/>
          </a:stretch>
        </p:blipFill>
        <p:spPr bwMode="auto">
          <a:xfrm>
            <a:off x="457200" y="28956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9695" t="4594" r="17023" b="21908"/>
          <a:stretch>
            <a:fillRect/>
          </a:stretch>
        </p:blipFill>
        <p:spPr bwMode="auto">
          <a:xfrm>
            <a:off x="3429000" y="348615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21492" r="14030" b="15194"/>
          <a:stretch>
            <a:fillRect/>
          </a:stretch>
        </p:blipFill>
        <p:spPr bwMode="auto">
          <a:xfrm>
            <a:off x="6858000" y="2667000"/>
            <a:ext cx="1752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S_states (2)"/>
          <p:cNvPicPr>
            <a:picLocks noChangeAspect="1" noChangeArrowheads="1"/>
          </p:cNvPicPr>
          <p:nvPr/>
        </p:nvPicPr>
        <p:blipFill>
          <a:blip r:embed="rId2" cstate="print"/>
          <a:srcRect l="10429" t="21593" r="10303" b="16330"/>
          <a:stretch>
            <a:fillRect/>
          </a:stretch>
        </p:blipFill>
        <p:spPr bwMode="auto">
          <a:xfrm>
            <a:off x="457200" y="1676400"/>
            <a:ext cx="8077200" cy="489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Alternate Process 5"/>
          <p:cNvSpPr/>
          <p:nvPr/>
        </p:nvSpPr>
        <p:spPr>
          <a:xfrm>
            <a:off x="228600" y="152400"/>
            <a:ext cx="8534400" cy="1905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1820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agreement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on territories entering the Union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East-west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line drawn through the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Louisiana Purchase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Missouri open to slavery </a:t>
            </a:r>
            <a:r>
              <a:rPr lang="en-US" sz="20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but</a:t>
            </a:r>
            <a:r>
              <a:rPr lang="en-US" sz="20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 Maine free to keep </a:t>
            </a:r>
            <a:r>
              <a:rPr lang="en-US" sz="20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balance of free &amp; </a:t>
            </a:r>
            <a:r>
              <a:rPr lang="en-US" sz="20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slave states</a:t>
            </a:r>
            <a:endParaRPr lang="en-US" sz="2000" spc="-3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  <a:p>
            <a:pPr marL="457200" indent="-457200" algn="ctr"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4953000"/>
            <a:ext cx="1752600" cy="1600200"/>
            <a:chOff x="457200" y="4953000"/>
            <a:chExt cx="1752600" cy="1600200"/>
          </a:xfrm>
        </p:grpSpPr>
        <p:sp>
          <p:nvSpPr>
            <p:cNvPr id="8" name="Rectangle 7"/>
            <p:cNvSpPr/>
            <p:nvPr/>
          </p:nvSpPr>
          <p:spPr>
            <a:xfrm>
              <a:off x="457200" y="4953000"/>
              <a:ext cx="1752600" cy="16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Key</a:t>
              </a:r>
            </a:p>
            <a:p>
              <a:pPr algn="ctr"/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Free State</a:t>
              </a:r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Slave State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54864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" y="60198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4940544" y="2092515"/>
            <a:ext cx="3341598" cy="2428804"/>
          </a:xfrm>
          <a:custGeom>
            <a:avLst/>
            <a:gdLst>
              <a:gd name="connsiteX0" fmla="*/ 2822891 w 3341598"/>
              <a:gd name="connsiteY0" fmla="*/ 417603 h 2428804"/>
              <a:gd name="connsiteX1" fmla="*/ 2822891 w 3341598"/>
              <a:gd name="connsiteY1" fmla="*/ 417603 h 2428804"/>
              <a:gd name="connsiteX2" fmla="*/ 2894609 w 3341598"/>
              <a:gd name="connsiteY2" fmla="*/ 274167 h 2428804"/>
              <a:gd name="connsiteX3" fmla="*/ 3002185 w 3341598"/>
              <a:gd name="connsiteY3" fmla="*/ 59014 h 2428804"/>
              <a:gd name="connsiteX4" fmla="*/ 3055974 w 3341598"/>
              <a:gd name="connsiteY4" fmla="*/ 41085 h 2428804"/>
              <a:gd name="connsiteX5" fmla="*/ 3109762 w 3341598"/>
              <a:gd name="connsiteY5" fmla="*/ 5226 h 2428804"/>
              <a:gd name="connsiteX6" fmla="*/ 3127691 w 3341598"/>
              <a:gd name="connsiteY6" fmla="*/ 59014 h 2428804"/>
              <a:gd name="connsiteX7" fmla="*/ 3163550 w 3341598"/>
              <a:gd name="connsiteY7" fmla="*/ 112803 h 2428804"/>
              <a:gd name="connsiteX8" fmla="*/ 3235268 w 3341598"/>
              <a:gd name="connsiteY8" fmla="*/ 274167 h 2428804"/>
              <a:gd name="connsiteX9" fmla="*/ 3289056 w 3341598"/>
              <a:gd name="connsiteY9" fmla="*/ 310026 h 2428804"/>
              <a:gd name="connsiteX10" fmla="*/ 3289056 w 3341598"/>
              <a:gd name="connsiteY10" fmla="*/ 525179 h 2428804"/>
              <a:gd name="connsiteX11" fmla="*/ 3181480 w 3341598"/>
              <a:gd name="connsiteY11" fmla="*/ 561038 h 2428804"/>
              <a:gd name="connsiteX12" fmla="*/ 3109762 w 3341598"/>
              <a:gd name="connsiteY12" fmla="*/ 668614 h 2428804"/>
              <a:gd name="connsiteX13" fmla="*/ 3073903 w 3341598"/>
              <a:gd name="connsiteY13" fmla="*/ 776191 h 2428804"/>
              <a:gd name="connsiteX14" fmla="*/ 3055974 w 3341598"/>
              <a:gd name="connsiteY14" fmla="*/ 901697 h 2428804"/>
              <a:gd name="connsiteX15" fmla="*/ 3038044 w 3341598"/>
              <a:gd name="connsiteY15" fmla="*/ 955485 h 2428804"/>
              <a:gd name="connsiteX16" fmla="*/ 3055974 w 3341598"/>
              <a:gd name="connsiteY16" fmla="*/ 1116850 h 2428804"/>
              <a:gd name="connsiteX17" fmla="*/ 3091832 w 3341598"/>
              <a:gd name="connsiteY17" fmla="*/ 1063061 h 2428804"/>
              <a:gd name="connsiteX18" fmla="*/ 3127691 w 3341598"/>
              <a:gd name="connsiteY18" fmla="*/ 1063061 h 2428804"/>
              <a:gd name="connsiteX19" fmla="*/ 2930468 w 3341598"/>
              <a:gd name="connsiteY19" fmla="*/ 1134779 h 2428804"/>
              <a:gd name="connsiteX20" fmla="*/ 2876680 w 3341598"/>
              <a:gd name="connsiteY20" fmla="*/ 1170638 h 2428804"/>
              <a:gd name="connsiteX21" fmla="*/ 2840821 w 3341598"/>
              <a:gd name="connsiteY21" fmla="*/ 1224426 h 2428804"/>
              <a:gd name="connsiteX22" fmla="*/ 2840821 w 3341598"/>
              <a:gd name="connsiteY22" fmla="*/ 1260285 h 2428804"/>
              <a:gd name="connsiteX23" fmla="*/ 2715315 w 3341598"/>
              <a:gd name="connsiteY23" fmla="*/ 1314073 h 2428804"/>
              <a:gd name="connsiteX24" fmla="*/ 2679456 w 3341598"/>
              <a:gd name="connsiteY24" fmla="*/ 1367861 h 2428804"/>
              <a:gd name="connsiteX25" fmla="*/ 2285009 w 3341598"/>
              <a:gd name="connsiteY25" fmla="*/ 1600944 h 2428804"/>
              <a:gd name="connsiteX26" fmla="*/ 2177432 w 3341598"/>
              <a:gd name="connsiteY26" fmla="*/ 1672661 h 2428804"/>
              <a:gd name="connsiteX27" fmla="*/ 2123644 w 3341598"/>
              <a:gd name="connsiteY27" fmla="*/ 1690591 h 2428804"/>
              <a:gd name="connsiteX28" fmla="*/ 2016068 w 3341598"/>
              <a:gd name="connsiteY28" fmla="*/ 1672661 h 2428804"/>
              <a:gd name="connsiteX29" fmla="*/ 1944350 w 3341598"/>
              <a:gd name="connsiteY29" fmla="*/ 1654732 h 2428804"/>
              <a:gd name="connsiteX30" fmla="*/ 1765056 w 3341598"/>
              <a:gd name="connsiteY30" fmla="*/ 1672661 h 2428804"/>
              <a:gd name="connsiteX31" fmla="*/ 1693338 w 3341598"/>
              <a:gd name="connsiteY31" fmla="*/ 1780238 h 2428804"/>
              <a:gd name="connsiteX32" fmla="*/ 1657480 w 3341598"/>
              <a:gd name="connsiteY32" fmla="*/ 1834026 h 2428804"/>
              <a:gd name="connsiteX33" fmla="*/ 1621621 w 3341598"/>
              <a:gd name="connsiteY33" fmla="*/ 1941603 h 2428804"/>
              <a:gd name="connsiteX34" fmla="*/ 1585762 w 3341598"/>
              <a:gd name="connsiteY34" fmla="*/ 1995391 h 2428804"/>
              <a:gd name="connsiteX35" fmla="*/ 1567832 w 3341598"/>
              <a:gd name="connsiteY35" fmla="*/ 2049179 h 2428804"/>
              <a:gd name="connsiteX36" fmla="*/ 1514044 w 3341598"/>
              <a:gd name="connsiteY36" fmla="*/ 2102967 h 2428804"/>
              <a:gd name="connsiteX37" fmla="*/ 1442327 w 3341598"/>
              <a:gd name="connsiteY37" fmla="*/ 2085038 h 2428804"/>
              <a:gd name="connsiteX38" fmla="*/ 1388538 w 3341598"/>
              <a:gd name="connsiteY38" fmla="*/ 2031250 h 2428804"/>
              <a:gd name="connsiteX39" fmla="*/ 1280962 w 3341598"/>
              <a:gd name="connsiteY39" fmla="*/ 1977461 h 2428804"/>
              <a:gd name="connsiteX40" fmla="*/ 1173385 w 3341598"/>
              <a:gd name="connsiteY40" fmla="*/ 2031250 h 2428804"/>
              <a:gd name="connsiteX41" fmla="*/ 1047880 w 3341598"/>
              <a:gd name="connsiteY41" fmla="*/ 2085038 h 2428804"/>
              <a:gd name="connsiteX42" fmla="*/ 940303 w 3341598"/>
              <a:gd name="connsiteY42" fmla="*/ 2156756 h 2428804"/>
              <a:gd name="connsiteX43" fmla="*/ 904444 w 3341598"/>
              <a:gd name="connsiteY43" fmla="*/ 2210544 h 2428804"/>
              <a:gd name="connsiteX44" fmla="*/ 850656 w 3341598"/>
              <a:gd name="connsiteY44" fmla="*/ 2246403 h 2428804"/>
              <a:gd name="connsiteX45" fmla="*/ 778938 w 3341598"/>
              <a:gd name="connsiteY45" fmla="*/ 2336050 h 2428804"/>
              <a:gd name="connsiteX46" fmla="*/ 689291 w 3341598"/>
              <a:gd name="connsiteY46" fmla="*/ 2425697 h 2428804"/>
              <a:gd name="connsiteX47" fmla="*/ 635503 w 3341598"/>
              <a:gd name="connsiteY47" fmla="*/ 2407767 h 2428804"/>
              <a:gd name="connsiteX48" fmla="*/ 527927 w 3341598"/>
              <a:gd name="connsiteY48" fmla="*/ 2336050 h 2428804"/>
              <a:gd name="connsiteX49" fmla="*/ 492068 w 3341598"/>
              <a:gd name="connsiteY49" fmla="*/ 2282261 h 2428804"/>
              <a:gd name="connsiteX50" fmla="*/ 438280 w 3341598"/>
              <a:gd name="connsiteY50" fmla="*/ 2264332 h 2428804"/>
              <a:gd name="connsiteX51" fmla="*/ 420350 w 3341598"/>
              <a:gd name="connsiteY51" fmla="*/ 2210544 h 2428804"/>
              <a:gd name="connsiteX52" fmla="*/ 348632 w 3341598"/>
              <a:gd name="connsiteY52" fmla="*/ 2102967 h 2428804"/>
              <a:gd name="connsiteX53" fmla="*/ 312774 w 3341598"/>
              <a:gd name="connsiteY53" fmla="*/ 2049179 h 2428804"/>
              <a:gd name="connsiteX54" fmla="*/ 241056 w 3341598"/>
              <a:gd name="connsiteY54" fmla="*/ 1887814 h 2428804"/>
              <a:gd name="connsiteX55" fmla="*/ 169338 w 3341598"/>
              <a:gd name="connsiteY55" fmla="*/ 1869885 h 2428804"/>
              <a:gd name="connsiteX56" fmla="*/ 241056 w 3341598"/>
              <a:gd name="connsiteY56" fmla="*/ 1744379 h 2428804"/>
              <a:gd name="connsiteX57" fmla="*/ 312774 w 3341598"/>
              <a:gd name="connsiteY57" fmla="*/ 1636803 h 2428804"/>
              <a:gd name="connsiteX58" fmla="*/ 312774 w 3341598"/>
              <a:gd name="connsiteY58" fmla="*/ 1385791 h 2428804"/>
              <a:gd name="connsiteX59" fmla="*/ 205197 w 3341598"/>
              <a:gd name="connsiteY59" fmla="*/ 1296144 h 2428804"/>
              <a:gd name="connsiteX60" fmla="*/ 187268 w 3341598"/>
              <a:gd name="connsiteY60" fmla="*/ 1242356 h 2428804"/>
              <a:gd name="connsiteX61" fmla="*/ 169338 w 3341598"/>
              <a:gd name="connsiteY61" fmla="*/ 1027203 h 2428804"/>
              <a:gd name="connsiteX62" fmla="*/ 97621 w 3341598"/>
              <a:gd name="connsiteY62" fmla="*/ 1009273 h 2428804"/>
              <a:gd name="connsiteX63" fmla="*/ 61762 w 3341598"/>
              <a:gd name="connsiteY63" fmla="*/ 955485 h 2428804"/>
              <a:gd name="connsiteX64" fmla="*/ 97621 w 3341598"/>
              <a:gd name="connsiteY64" fmla="*/ 686544 h 2428804"/>
              <a:gd name="connsiteX65" fmla="*/ 25903 w 3341598"/>
              <a:gd name="connsiteY65" fmla="*/ 596897 h 2428804"/>
              <a:gd name="connsiteX66" fmla="*/ 7974 w 3341598"/>
              <a:gd name="connsiteY66" fmla="*/ 543109 h 2428804"/>
              <a:gd name="connsiteX67" fmla="*/ 61762 w 3341598"/>
              <a:gd name="connsiteY67" fmla="*/ 327956 h 2428804"/>
              <a:gd name="connsiteX68" fmla="*/ 115550 w 3341598"/>
              <a:gd name="connsiteY68" fmla="*/ 292097 h 2428804"/>
              <a:gd name="connsiteX69" fmla="*/ 258985 w 3341598"/>
              <a:gd name="connsiteY69" fmla="*/ 310026 h 2428804"/>
              <a:gd name="connsiteX70" fmla="*/ 294844 w 3341598"/>
              <a:gd name="connsiteY70" fmla="*/ 363814 h 2428804"/>
              <a:gd name="connsiteX71" fmla="*/ 312774 w 3341598"/>
              <a:gd name="connsiteY71" fmla="*/ 578967 h 2428804"/>
              <a:gd name="connsiteX72" fmla="*/ 509997 w 3341598"/>
              <a:gd name="connsiteY72" fmla="*/ 561038 h 2428804"/>
              <a:gd name="connsiteX73" fmla="*/ 617574 w 3341598"/>
              <a:gd name="connsiteY73" fmla="*/ 525179 h 2428804"/>
              <a:gd name="connsiteX74" fmla="*/ 761009 w 3341598"/>
              <a:gd name="connsiteY74" fmla="*/ 543109 h 2428804"/>
              <a:gd name="connsiteX75" fmla="*/ 814797 w 3341598"/>
              <a:gd name="connsiteY75" fmla="*/ 561038 h 2428804"/>
              <a:gd name="connsiteX76" fmla="*/ 922374 w 3341598"/>
              <a:gd name="connsiteY76" fmla="*/ 525179 h 2428804"/>
              <a:gd name="connsiteX77" fmla="*/ 1047880 w 3341598"/>
              <a:gd name="connsiteY77" fmla="*/ 543109 h 2428804"/>
              <a:gd name="connsiteX78" fmla="*/ 1316821 w 3341598"/>
              <a:gd name="connsiteY78" fmla="*/ 561038 h 2428804"/>
              <a:gd name="connsiteX79" fmla="*/ 1298891 w 3341598"/>
              <a:gd name="connsiteY79" fmla="*/ 614826 h 2428804"/>
              <a:gd name="connsiteX80" fmla="*/ 1245103 w 3341598"/>
              <a:gd name="connsiteY80" fmla="*/ 668614 h 2428804"/>
              <a:gd name="connsiteX81" fmla="*/ 814797 w 3341598"/>
              <a:gd name="connsiteY81" fmla="*/ 686544 h 2428804"/>
              <a:gd name="connsiteX82" fmla="*/ 725150 w 3341598"/>
              <a:gd name="connsiteY82" fmla="*/ 865838 h 2428804"/>
              <a:gd name="connsiteX83" fmla="*/ 743080 w 3341598"/>
              <a:gd name="connsiteY83" fmla="*/ 1152709 h 2428804"/>
              <a:gd name="connsiteX84" fmla="*/ 761009 w 3341598"/>
              <a:gd name="connsiteY84" fmla="*/ 1260285 h 2428804"/>
              <a:gd name="connsiteX85" fmla="*/ 796868 w 3341598"/>
              <a:gd name="connsiteY85" fmla="*/ 1314073 h 2428804"/>
              <a:gd name="connsiteX86" fmla="*/ 904444 w 3341598"/>
              <a:gd name="connsiteY86" fmla="*/ 1367861 h 2428804"/>
              <a:gd name="connsiteX87" fmla="*/ 922374 w 3341598"/>
              <a:gd name="connsiteY87" fmla="*/ 1421650 h 2428804"/>
              <a:gd name="connsiteX88" fmla="*/ 976162 w 3341598"/>
              <a:gd name="connsiteY88" fmla="*/ 1439579 h 2428804"/>
              <a:gd name="connsiteX89" fmla="*/ 994091 w 3341598"/>
              <a:gd name="connsiteY89" fmla="*/ 1045132 h 2428804"/>
              <a:gd name="connsiteX90" fmla="*/ 1012021 w 3341598"/>
              <a:gd name="connsiteY90" fmla="*/ 991344 h 2428804"/>
              <a:gd name="connsiteX91" fmla="*/ 1047880 w 3341598"/>
              <a:gd name="connsiteY91" fmla="*/ 937556 h 2428804"/>
              <a:gd name="connsiteX92" fmla="*/ 1065809 w 3341598"/>
              <a:gd name="connsiteY92" fmla="*/ 883767 h 2428804"/>
              <a:gd name="connsiteX93" fmla="*/ 1191315 w 3341598"/>
              <a:gd name="connsiteY93" fmla="*/ 740332 h 2428804"/>
              <a:gd name="connsiteX94" fmla="*/ 1245103 w 3341598"/>
              <a:gd name="connsiteY94" fmla="*/ 722403 h 2428804"/>
              <a:gd name="connsiteX95" fmla="*/ 1263032 w 3341598"/>
              <a:gd name="connsiteY95" fmla="*/ 1027203 h 2428804"/>
              <a:gd name="connsiteX96" fmla="*/ 1406468 w 3341598"/>
              <a:gd name="connsiteY96" fmla="*/ 1045132 h 2428804"/>
              <a:gd name="connsiteX97" fmla="*/ 1424397 w 3341598"/>
              <a:gd name="connsiteY97" fmla="*/ 1098920 h 2428804"/>
              <a:gd name="connsiteX98" fmla="*/ 1388538 w 3341598"/>
              <a:gd name="connsiteY98" fmla="*/ 1296144 h 2428804"/>
              <a:gd name="connsiteX99" fmla="*/ 1352680 w 3341598"/>
              <a:gd name="connsiteY99" fmla="*/ 1349932 h 2428804"/>
              <a:gd name="connsiteX100" fmla="*/ 1352680 w 3341598"/>
              <a:gd name="connsiteY100" fmla="*/ 1600944 h 2428804"/>
              <a:gd name="connsiteX101" fmla="*/ 1460256 w 3341598"/>
              <a:gd name="connsiteY101" fmla="*/ 1529226 h 2428804"/>
              <a:gd name="connsiteX102" fmla="*/ 1567832 w 3341598"/>
              <a:gd name="connsiteY102" fmla="*/ 1457509 h 2428804"/>
              <a:gd name="connsiteX103" fmla="*/ 1675409 w 3341598"/>
              <a:gd name="connsiteY103" fmla="*/ 1421650 h 2428804"/>
              <a:gd name="connsiteX104" fmla="*/ 1693338 w 3341598"/>
              <a:gd name="connsiteY104" fmla="*/ 1367861 h 2428804"/>
              <a:gd name="connsiteX105" fmla="*/ 1747127 w 3341598"/>
              <a:gd name="connsiteY105" fmla="*/ 1332003 h 2428804"/>
              <a:gd name="connsiteX106" fmla="*/ 1800915 w 3341598"/>
              <a:gd name="connsiteY106" fmla="*/ 1278214 h 2428804"/>
              <a:gd name="connsiteX107" fmla="*/ 1836774 w 3341598"/>
              <a:gd name="connsiteY107" fmla="*/ 1170638 h 2428804"/>
              <a:gd name="connsiteX108" fmla="*/ 1854703 w 3341598"/>
              <a:gd name="connsiteY108" fmla="*/ 1080991 h 2428804"/>
              <a:gd name="connsiteX109" fmla="*/ 1926421 w 3341598"/>
              <a:gd name="connsiteY109" fmla="*/ 1063061 h 2428804"/>
              <a:gd name="connsiteX110" fmla="*/ 1980209 w 3341598"/>
              <a:gd name="connsiteY110" fmla="*/ 1045132 h 2428804"/>
              <a:gd name="connsiteX111" fmla="*/ 2033997 w 3341598"/>
              <a:gd name="connsiteY111" fmla="*/ 1009273 h 2428804"/>
              <a:gd name="connsiteX112" fmla="*/ 2069856 w 3341598"/>
              <a:gd name="connsiteY112" fmla="*/ 955485 h 2428804"/>
              <a:gd name="connsiteX113" fmla="*/ 2123644 w 3341598"/>
              <a:gd name="connsiteY113" fmla="*/ 937556 h 2428804"/>
              <a:gd name="connsiteX114" fmla="*/ 2177432 w 3341598"/>
              <a:gd name="connsiteY114" fmla="*/ 901697 h 2428804"/>
              <a:gd name="connsiteX115" fmla="*/ 2249150 w 3341598"/>
              <a:gd name="connsiteY115" fmla="*/ 794120 h 2428804"/>
              <a:gd name="connsiteX116" fmla="*/ 2320868 w 3341598"/>
              <a:gd name="connsiteY116" fmla="*/ 668614 h 2428804"/>
              <a:gd name="connsiteX117" fmla="*/ 2428444 w 3341598"/>
              <a:gd name="connsiteY117" fmla="*/ 632756 h 2428804"/>
              <a:gd name="connsiteX118" fmla="*/ 2536021 w 3341598"/>
              <a:gd name="connsiteY118" fmla="*/ 561038 h 2428804"/>
              <a:gd name="connsiteX119" fmla="*/ 2589809 w 3341598"/>
              <a:gd name="connsiteY119" fmla="*/ 543109 h 2428804"/>
              <a:gd name="connsiteX120" fmla="*/ 2733244 w 3341598"/>
              <a:gd name="connsiteY120" fmla="*/ 507250 h 2428804"/>
              <a:gd name="connsiteX121" fmla="*/ 2769103 w 3341598"/>
              <a:gd name="connsiteY121" fmla="*/ 453461 h 2428804"/>
              <a:gd name="connsiteX122" fmla="*/ 2822891 w 3341598"/>
              <a:gd name="connsiteY122" fmla="*/ 435532 h 2428804"/>
              <a:gd name="connsiteX123" fmla="*/ 2822891 w 3341598"/>
              <a:gd name="connsiteY123" fmla="*/ 417603 h 242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341598" h="2428804">
                <a:moveTo>
                  <a:pt x="2822891" y="417603"/>
                </a:moveTo>
                <a:lnTo>
                  <a:pt x="2822891" y="417603"/>
                </a:lnTo>
                <a:cubicBezTo>
                  <a:pt x="2846797" y="369791"/>
                  <a:pt x="2873552" y="323300"/>
                  <a:pt x="2894609" y="274167"/>
                </a:cubicBezTo>
                <a:cubicBezTo>
                  <a:pt x="2913172" y="230853"/>
                  <a:pt x="2944761" y="78155"/>
                  <a:pt x="3002185" y="59014"/>
                </a:cubicBezTo>
                <a:lnTo>
                  <a:pt x="3055974" y="41085"/>
                </a:lnTo>
                <a:cubicBezTo>
                  <a:pt x="3073903" y="29132"/>
                  <a:pt x="3088857" y="0"/>
                  <a:pt x="3109762" y="5226"/>
                </a:cubicBezTo>
                <a:cubicBezTo>
                  <a:pt x="3128097" y="9810"/>
                  <a:pt x="3119239" y="42110"/>
                  <a:pt x="3127691" y="59014"/>
                </a:cubicBezTo>
                <a:cubicBezTo>
                  <a:pt x="3137328" y="78288"/>
                  <a:pt x="3154798" y="93112"/>
                  <a:pt x="3163550" y="112803"/>
                </a:cubicBezTo>
                <a:cubicBezTo>
                  <a:pt x="3191956" y="176716"/>
                  <a:pt x="3186576" y="225475"/>
                  <a:pt x="3235268" y="274167"/>
                </a:cubicBezTo>
                <a:cubicBezTo>
                  <a:pt x="3250505" y="289404"/>
                  <a:pt x="3271127" y="298073"/>
                  <a:pt x="3289056" y="310026"/>
                </a:cubicBezTo>
                <a:cubicBezTo>
                  <a:pt x="3312740" y="381080"/>
                  <a:pt x="3341598" y="442612"/>
                  <a:pt x="3289056" y="525179"/>
                </a:cubicBezTo>
                <a:cubicBezTo>
                  <a:pt x="3268763" y="557068"/>
                  <a:pt x="3181480" y="561038"/>
                  <a:pt x="3181480" y="561038"/>
                </a:cubicBezTo>
                <a:cubicBezTo>
                  <a:pt x="3102126" y="613941"/>
                  <a:pt x="3138706" y="572132"/>
                  <a:pt x="3109762" y="668614"/>
                </a:cubicBezTo>
                <a:cubicBezTo>
                  <a:pt x="3098901" y="704819"/>
                  <a:pt x="3073903" y="776191"/>
                  <a:pt x="3073903" y="776191"/>
                </a:cubicBezTo>
                <a:cubicBezTo>
                  <a:pt x="3067927" y="818026"/>
                  <a:pt x="3064262" y="860258"/>
                  <a:pt x="3055974" y="901697"/>
                </a:cubicBezTo>
                <a:cubicBezTo>
                  <a:pt x="3052268" y="920229"/>
                  <a:pt x="3038044" y="936586"/>
                  <a:pt x="3038044" y="955485"/>
                </a:cubicBezTo>
                <a:cubicBezTo>
                  <a:pt x="3038044" y="1009604"/>
                  <a:pt x="3049997" y="1063062"/>
                  <a:pt x="3055974" y="1116850"/>
                </a:cubicBezTo>
                <a:cubicBezTo>
                  <a:pt x="3067927" y="1098920"/>
                  <a:pt x="3082195" y="1082335"/>
                  <a:pt x="3091832" y="1063061"/>
                </a:cubicBezTo>
                <a:cubicBezTo>
                  <a:pt x="3120519" y="1005686"/>
                  <a:pt x="3099005" y="977001"/>
                  <a:pt x="3127691" y="1063061"/>
                </a:cubicBezTo>
                <a:cubicBezTo>
                  <a:pt x="3087826" y="1182662"/>
                  <a:pt x="3137922" y="1086905"/>
                  <a:pt x="2930468" y="1134779"/>
                </a:cubicBezTo>
                <a:cubicBezTo>
                  <a:pt x="2909471" y="1139624"/>
                  <a:pt x="2894609" y="1158685"/>
                  <a:pt x="2876680" y="1170638"/>
                </a:cubicBezTo>
                <a:cubicBezTo>
                  <a:pt x="2864727" y="1188567"/>
                  <a:pt x="2857648" y="1210965"/>
                  <a:pt x="2840821" y="1224426"/>
                </a:cubicBezTo>
                <a:cubicBezTo>
                  <a:pt x="2798633" y="1258176"/>
                  <a:pt x="2739571" y="1226536"/>
                  <a:pt x="2840821" y="1260285"/>
                </a:cubicBezTo>
                <a:cubicBezTo>
                  <a:pt x="2785955" y="1274001"/>
                  <a:pt x="2756589" y="1272799"/>
                  <a:pt x="2715315" y="1314073"/>
                </a:cubicBezTo>
                <a:cubicBezTo>
                  <a:pt x="2700078" y="1329310"/>
                  <a:pt x="2691409" y="1349932"/>
                  <a:pt x="2679456" y="1367861"/>
                </a:cubicBezTo>
                <a:cubicBezTo>
                  <a:pt x="2648102" y="1744112"/>
                  <a:pt x="2738633" y="1516940"/>
                  <a:pt x="2285009" y="1600944"/>
                </a:cubicBezTo>
                <a:cubicBezTo>
                  <a:pt x="2242633" y="1608791"/>
                  <a:pt x="2218317" y="1659032"/>
                  <a:pt x="2177432" y="1672661"/>
                </a:cubicBezTo>
                <a:lnTo>
                  <a:pt x="2123644" y="1690591"/>
                </a:lnTo>
                <a:cubicBezTo>
                  <a:pt x="2087785" y="1684614"/>
                  <a:pt x="2051715" y="1679791"/>
                  <a:pt x="2016068" y="1672661"/>
                </a:cubicBezTo>
                <a:cubicBezTo>
                  <a:pt x="1991905" y="1667828"/>
                  <a:pt x="1968992" y="1654732"/>
                  <a:pt x="1944350" y="1654732"/>
                </a:cubicBezTo>
                <a:cubicBezTo>
                  <a:pt x="1884287" y="1654732"/>
                  <a:pt x="1824821" y="1666685"/>
                  <a:pt x="1765056" y="1672661"/>
                </a:cubicBezTo>
                <a:lnTo>
                  <a:pt x="1693338" y="1780238"/>
                </a:lnTo>
                <a:cubicBezTo>
                  <a:pt x="1681385" y="1798167"/>
                  <a:pt x="1664294" y="1813584"/>
                  <a:pt x="1657480" y="1834026"/>
                </a:cubicBezTo>
                <a:cubicBezTo>
                  <a:pt x="1645527" y="1869885"/>
                  <a:pt x="1642588" y="1910153"/>
                  <a:pt x="1621621" y="1941603"/>
                </a:cubicBezTo>
                <a:cubicBezTo>
                  <a:pt x="1609668" y="1959532"/>
                  <a:pt x="1595399" y="1976118"/>
                  <a:pt x="1585762" y="1995391"/>
                </a:cubicBezTo>
                <a:cubicBezTo>
                  <a:pt x="1577310" y="2012295"/>
                  <a:pt x="1578315" y="2033454"/>
                  <a:pt x="1567832" y="2049179"/>
                </a:cubicBezTo>
                <a:cubicBezTo>
                  <a:pt x="1553767" y="2070276"/>
                  <a:pt x="1531973" y="2085038"/>
                  <a:pt x="1514044" y="2102967"/>
                </a:cubicBezTo>
                <a:cubicBezTo>
                  <a:pt x="1490138" y="2096991"/>
                  <a:pt x="1463722" y="2097263"/>
                  <a:pt x="1442327" y="2085038"/>
                </a:cubicBezTo>
                <a:cubicBezTo>
                  <a:pt x="1420312" y="2072458"/>
                  <a:pt x="1408017" y="2047483"/>
                  <a:pt x="1388538" y="2031250"/>
                </a:cubicBezTo>
                <a:cubicBezTo>
                  <a:pt x="1342195" y="1992631"/>
                  <a:pt x="1334871" y="1995431"/>
                  <a:pt x="1280962" y="1977461"/>
                </a:cubicBezTo>
                <a:cubicBezTo>
                  <a:pt x="1145758" y="2022531"/>
                  <a:pt x="1312420" y="1961733"/>
                  <a:pt x="1173385" y="2031250"/>
                </a:cubicBezTo>
                <a:cubicBezTo>
                  <a:pt x="1025001" y="2105441"/>
                  <a:pt x="1234421" y="1973113"/>
                  <a:pt x="1047880" y="2085038"/>
                </a:cubicBezTo>
                <a:cubicBezTo>
                  <a:pt x="1010925" y="2107211"/>
                  <a:pt x="940303" y="2156756"/>
                  <a:pt x="940303" y="2156756"/>
                </a:cubicBezTo>
                <a:cubicBezTo>
                  <a:pt x="928350" y="2174685"/>
                  <a:pt x="919681" y="2195307"/>
                  <a:pt x="904444" y="2210544"/>
                </a:cubicBezTo>
                <a:cubicBezTo>
                  <a:pt x="889207" y="2225781"/>
                  <a:pt x="864117" y="2229576"/>
                  <a:pt x="850656" y="2246403"/>
                </a:cubicBezTo>
                <a:cubicBezTo>
                  <a:pt x="751683" y="2370120"/>
                  <a:pt x="933088" y="2233284"/>
                  <a:pt x="778938" y="2336050"/>
                </a:cubicBezTo>
                <a:cubicBezTo>
                  <a:pt x="758020" y="2367427"/>
                  <a:pt x="734116" y="2418226"/>
                  <a:pt x="689291" y="2425697"/>
                </a:cubicBezTo>
                <a:cubicBezTo>
                  <a:pt x="670649" y="2428804"/>
                  <a:pt x="652024" y="2416945"/>
                  <a:pt x="635503" y="2407767"/>
                </a:cubicBezTo>
                <a:cubicBezTo>
                  <a:pt x="597830" y="2386837"/>
                  <a:pt x="527927" y="2336050"/>
                  <a:pt x="527927" y="2336050"/>
                </a:cubicBezTo>
                <a:cubicBezTo>
                  <a:pt x="515974" y="2318120"/>
                  <a:pt x="508895" y="2295722"/>
                  <a:pt x="492068" y="2282261"/>
                </a:cubicBezTo>
                <a:cubicBezTo>
                  <a:pt x="477310" y="2270455"/>
                  <a:pt x="451644" y="2277696"/>
                  <a:pt x="438280" y="2264332"/>
                </a:cubicBezTo>
                <a:cubicBezTo>
                  <a:pt x="424916" y="2250968"/>
                  <a:pt x="429528" y="2227065"/>
                  <a:pt x="420350" y="2210544"/>
                </a:cubicBezTo>
                <a:cubicBezTo>
                  <a:pt x="399420" y="2172870"/>
                  <a:pt x="372538" y="2138826"/>
                  <a:pt x="348632" y="2102967"/>
                </a:cubicBezTo>
                <a:cubicBezTo>
                  <a:pt x="336679" y="2085038"/>
                  <a:pt x="319588" y="2069621"/>
                  <a:pt x="312774" y="2049179"/>
                </a:cubicBezTo>
                <a:cubicBezTo>
                  <a:pt x="305701" y="2027959"/>
                  <a:pt x="277586" y="1912167"/>
                  <a:pt x="241056" y="1887814"/>
                </a:cubicBezTo>
                <a:cubicBezTo>
                  <a:pt x="220553" y="1874145"/>
                  <a:pt x="193244" y="1875861"/>
                  <a:pt x="169338" y="1869885"/>
                </a:cubicBezTo>
                <a:cubicBezTo>
                  <a:pt x="205313" y="1690018"/>
                  <a:pt x="152141" y="1845996"/>
                  <a:pt x="241056" y="1744379"/>
                </a:cubicBezTo>
                <a:cubicBezTo>
                  <a:pt x="269436" y="1711945"/>
                  <a:pt x="312774" y="1636803"/>
                  <a:pt x="312774" y="1636803"/>
                </a:cubicBezTo>
                <a:cubicBezTo>
                  <a:pt x="345089" y="1539855"/>
                  <a:pt x="355076" y="1533847"/>
                  <a:pt x="312774" y="1385791"/>
                </a:cubicBezTo>
                <a:cubicBezTo>
                  <a:pt x="304654" y="1357370"/>
                  <a:pt x="228323" y="1311561"/>
                  <a:pt x="205197" y="1296144"/>
                </a:cubicBezTo>
                <a:cubicBezTo>
                  <a:pt x="199221" y="1278215"/>
                  <a:pt x="189766" y="1261089"/>
                  <a:pt x="187268" y="1242356"/>
                </a:cubicBezTo>
                <a:cubicBezTo>
                  <a:pt x="177757" y="1171021"/>
                  <a:pt x="195172" y="1094372"/>
                  <a:pt x="169338" y="1027203"/>
                </a:cubicBezTo>
                <a:cubicBezTo>
                  <a:pt x="160492" y="1004204"/>
                  <a:pt x="121527" y="1015250"/>
                  <a:pt x="97621" y="1009273"/>
                </a:cubicBezTo>
                <a:cubicBezTo>
                  <a:pt x="85668" y="991344"/>
                  <a:pt x="63415" y="976970"/>
                  <a:pt x="61762" y="955485"/>
                </a:cubicBezTo>
                <a:cubicBezTo>
                  <a:pt x="55939" y="879786"/>
                  <a:pt x="81501" y="767141"/>
                  <a:pt x="97621" y="686544"/>
                </a:cubicBezTo>
                <a:cubicBezTo>
                  <a:pt x="52553" y="551344"/>
                  <a:pt x="118589" y="712755"/>
                  <a:pt x="25903" y="596897"/>
                </a:cubicBezTo>
                <a:cubicBezTo>
                  <a:pt x="14097" y="582139"/>
                  <a:pt x="13950" y="561038"/>
                  <a:pt x="7974" y="543109"/>
                </a:cubicBezTo>
                <a:cubicBezTo>
                  <a:pt x="17942" y="453394"/>
                  <a:pt x="0" y="389718"/>
                  <a:pt x="61762" y="327956"/>
                </a:cubicBezTo>
                <a:cubicBezTo>
                  <a:pt x="76999" y="312719"/>
                  <a:pt x="97621" y="304050"/>
                  <a:pt x="115550" y="292097"/>
                </a:cubicBezTo>
                <a:cubicBezTo>
                  <a:pt x="163362" y="298073"/>
                  <a:pt x="214247" y="292131"/>
                  <a:pt x="258985" y="310026"/>
                </a:cubicBezTo>
                <a:cubicBezTo>
                  <a:pt x="278992" y="318029"/>
                  <a:pt x="290618" y="342684"/>
                  <a:pt x="294844" y="363814"/>
                </a:cubicBezTo>
                <a:cubicBezTo>
                  <a:pt x="308958" y="434383"/>
                  <a:pt x="306797" y="507249"/>
                  <a:pt x="312774" y="578967"/>
                </a:cubicBezTo>
                <a:cubicBezTo>
                  <a:pt x="378515" y="572991"/>
                  <a:pt x="444989" y="572510"/>
                  <a:pt x="509997" y="561038"/>
                </a:cubicBezTo>
                <a:cubicBezTo>
                  <a:pt x="547221" y="554469"/>
                  <a:pt x="617574" y="525179"/>
                  <a:pt x="617574" y="525179"/>
                </a:cubicBezTo>
                <a:cubicBezTo>
                  <a:pt x="665386" y="531156"/>
                  <a:pt x="713602" y="534490"/>
                  <a:pt x="761009" y="543109"/>
                </a:cubicBezTo>
                <a:cubicBezTo>
                  <a:pt x="779603" y="546490"/>
                  <a:pt x="796013" y="563125"/>
                  <a:pt x="814797" y="561038"/>
                </a:cubicBezTo>
                <a:cubicBezTo>
                  <a:pt x="852365" y="556864"/>
                  <a:pt x="922374" y="525179"/>
                  <a:pt x="922374" y="525179"/>
                </a:cubicBezTo>
                <a:cubicBezTo>
                  <a:pt x="964209" y="531156"/>
                  <a:pt x="1005793" y="539283"/>
                  <a:pt x="1047880" y="543109"/>
                </a:cubicBezTo>
                <a:cubicBezTo>
                  <a:pt x="1137357" y="551243"/>
                  <a:pt x="1230432" y="536356"/>
                  <a:pt x="1316821" y="561038"/>
                </a:cubicBezTo>
                <a:cubicBezTo>
                  <a:pt x="1334993" y="566230"/>
                  <a:pt x="1309374" y="599101"/>
                  <a:pt x="1298891" y="614826"/>
                </a:cubicBezTo>
                <a:cubicBezTo>
                  <a:pt x="1284826" y="635923"/>
                  <a:pt x="1270185" y="664898"/>
                  <a:pt x="1245103" y="668614"/>
                </a:cubicBezTo>
                <a:cubicBezTo>
                  <a:pt x="1103093" y="689653"/>
                  <a:pt x="958232" y="680567"/>
                  <a:pt x="814797" y="686544"/>
                </a:cubicBezTo>
                <a:cubicBezTo>
                  <a:pt x="729411" y="814623"/>
                  <a:pt x="753533" y="752310"/>
                  <a:pt x="725150" y="865838"/>
                </a:cubicBezTo>
                <a:cubicBezTo>
                  <a:pt x="731127" y="961462"/>
                  <a:pt x="734406" y="1057292"/>
                  <a:pt x="743080" y="1152709"/>
                </a:cubicBezTo>
                <a:cubicBezTo>
                  <a:pt x="746371" y="1188913"/>
                  <a:pt x="749513" y="1225797"/>
                  <a:pt x="761009" y="1260285"/>
                </a:cubicBezTo>
                <a:cubicBezTo>
                  <a:pt x="767823" y="1280728"/>
                  <a:pt x="781631" y="1298836"/>
                  <a:pt x="796868" y="1314073"/>
                </a:cubicBezTo>
                <a:cubicBezTo>
                  <a:pt x="831625" y="1348830"/>
                  <a:pt x="860696" y="1353279"/>
                  <a:pt x="904444" y="1367861"/>
                </a:cubicBezTo>
                <a:cubicBezTo>
                  <a:pt x="910421" y="1385791"/>
                  <a:pt x="909010" y="1408286"/>
                  <a:pt x="922374" y="1421650"/>
                </a:cubicBezTo>
                <a:cubicBezTo>
                  <a:pt x="935738" y="1435014"/>
                  <a:pt x="972626" y="1458144"/>
                  <a:pt x="976162" y="1439579"/>
                </a:cubicBezTo>
                <a:cubicBezTo>
                  <a:pt x="1000789" y="1310285"/>
                  <a:pt x="983595" y="1176331"/>
                  <a:pt x="994091" y="1045132"/>
                </a:cubicBezTo>
                <a:cubicBezTo>
                  <a:pt x="995598" y="1026293"/>
                  <a:pt x="1003569" y="1008248"/>
                  <a:pt x="1012021" y="991344"/>
                </a:cubicBezTo>
                <a:cubicBezTo>
                  <a:pt x="1021658" y="972071"/>
                  <a:pt x="1035927" y="955485"/>
                  <a:pt x="1047880" y="937556"/>
                </a:cubicBezTo>
                <a:cubicBezTo>
                  <a:pt x="1053856" y="919626"/>
                  <a:pt x="1056631" y="900288"/>
                  <a:pt x="1065809" y="883767"/>
                </a:cubicBezTo>
                <a:cubicBezTo>
                  <a:pt x="1107183" y="809293"/>
                  <a:pt x="1122817" y="774581"/>
                  <a:pt x="1191315" y="740332"/>
                </a:cubicBezTo>
                <a:cubicBezTo>
                  <a:pt x="1208219" y="731880"/>
                  <a:pt x="1227174" y="728379"/>
                  <a:pt x="1245103" y="722403"/>
                </a:cubicBezTo>
                <a:cubicBezTo>
                  <a:pt x="1251079" y="824003"/>
                  <a:pt x="1217516" y="936172"/>
                  <a:pt x="1263032" y="1027203"/>
                </a:cubicBezTo>
                <a:cubicBezTo>
                  <a:pt x="1284581" y="1070300"/>
                  <a:pt x="1362437" y="1025563"/>
                  <a:pt x="1406468" y="1045132"/>
                </a:cubicBezTo>
                <a:cubicBezTo>
                  <a:pt x="1423738" y="1052808"/>
                  <a:pt x="1418421" y="1080991"/>
                  <a:pt x="1424397" y="1098920"/>
                </a:cubicBezTo>
                <a:cubicBezTo>
                  <a:pt x="1420241" y="1128011"/>
                  <a:pt x="1406655" y="1253871"/>
                  <a:pt x="1388538" y="1296144"/>
                </a:cubicBezTo>
                <a:cubicBezTo>
                  <a:pt x="1380050" y="1315950"/>
                  <a:pt x="1364633" y="1332003"/>
                  <a:pt x="1352680" y="1349932"/>
                </a:cubicBezTo>
                <a:cubicBezTo>
                  <a:pt x="1335922" y="1416960"/>
                  <a:pt x="1293932" y="1550589"/>
                  <a:pt x="1352680" y="1600944"/>
                </a:cubicBezTo>
                <a:cubicBezTo>
                  <a:pt x="1385402" y="1628991"/>
                  <a:pt x="1424397" y="1553132"/>
                  <a:pt x="1460256" y="1529226"/>
                </a:cubicBezTo>
                <a:lnTo>
                  <a:pt x="1567832" y="1457509"/>
                </a:lnTo>
                <a:lnTo>
                  <a:pt x="1675409" y="1421650"/>
                </a:lnTo>
                <a:cubicBezTo>
                  <a:pt x="1681385" y="1403720"/>
                  <a:pt x="1681532" y="1382619"/>
                  <a:pt x="1693338" y="1367861"/>
                </a:cubicBezTo>
                <a:cubicBezTo>
                  <a:pt x="1706799" y="1351034"/>
                  <a:pt x="1730573" y="1345798"/>
                  <a:pt x="1747127" y="1332003"/>
                </a:cubicBezTo>
                <a:cubicBezTo>
                  <a:pt x="1766606" y="1315770"/>
                  <a:pt x="1782986" y="1296144"/>
                  <a:pt x="1800915" y="1278214"/>
                </a:cubicBezTo>
                <a:cubicBezTo>
                  <a:pt x="1812868" y="1242355"/>
                  <a:pt x="1829361" y="1207702"/>
                  <a:pt x="1836774" y="1170638"/>
                </a:cubicBezTo>
                <a:cubicBezTo>
                  <a:pt x="1842750" y="1140756"/>
                  <a:pt x="1835194" y="1104402"/>
                  <a:pt x="1854703" y="1080991"/>
                </a:cubicBezTo>
                <a:cubicBezTo>
                  <a:pt x="1870478" y="1062061"/>
                  <a:pt x="1902727" y="1069831"/>
                  <a:pt x="1926421" y="1063061"/>
                </a:cubicBezTo>
                <a:cubicBezTo>
                  <a:pt x="1944593" y="1057869"/>
                  <a:pt x="1962280" y="1051108"/>
                  <a:pt x="1980209" y="1045132"/>
                </a:cubicBezTo>
                <a:cubicBezTo>
                  <a:pt x="1998138" y="1033179"/>
                  <a:pt x="2018760" y="1024510"/>
                  <a:pt x="2033997" y="1009273"/>
                </a:cubicBezTo>
                <a:cubicBezTo>
                  <a:pt x="2049234" y="994036"/>
                  <a:pt x="2053029" y="968946"/>
                  <a:pt x="2069856" y="955485"/>
                </a:cubicBezTo>
                <a:cubicBezTo>
                  <a:pt x="2084614" y="943679"/>
                  <a:pt x="2105715" y="943532"/>
                  <a:pt x="2123644" y="937556"/>
                </a:cubicBezTo>
                <a:cubicBezTo>
                  <a:pt x="2141573" y="925603"/>
                  <a:pt x="2163242" y="917914"/>
                  <a:pt x="2177432" y="901697"/>
                </a:cubicBezTo>
                <a:cubicBezTo>
                  <a:pt x="2205812" y="869263"/>
                  <a:pt x="2249150" y="794120"/>
                  <a:pt x="2249150" y="794120"/>
                </a:cubicBezTo>
                <a:cubicBezTo>
                  <a:pt x="2265846" y="710643"/>
                  <a:pt x="2245585" y="702073"/>
                  <a:pt x="2320868" y="668614"/>
                </a:cubicBezTo>
                <a:cubicBezTo>
                  <a:pt x="2355409" y="653263"/>
                  <a:pt x="2428444" y="632756"/>
                  <a:pt x="2428444" y="632756"/>
                </a:cubicBezTo>
                <a:cubicBezTo>
                  <a:pt x="2464303" y="608850"/>
                  <a:pt x="2495135" y="574666"/>
                  <a:pt x="2536021" y="561038"/>
                </a:cubicBezTo>
                <a:cubicBezTo>
                  <a:pt x="2553950" y="555062"/>
                  <a:pt x="2571474" y="547693"/>
                  <a:pt x="2589809" y="543109"/>
                </a:cubicBezTo>
                <a:lnTo>
                  <a:pt x="2733244" y="507250"/>
                </a:lnTo>
                <a:cubicBezTo>
                  <a:pt x="2745197" y="489320"/>
                  <a:pt x="2752276" y="466922"/>
                  <a:pt x="2769103" y="453461"/>
                </a:cubicBezTo>
                <a:cubicBezTo>
                  <a:pt x="2783861" y="441655"/>
                  <a:pt x="2806685" y="445256"/>
                  <a:pt x="2822891" y="435532"/>
                </a:cubicBezTo>
                <a:cubicBezTo>
                  <a:pt x="2837386" y="426835"/>
                  <a:pt x="2822891" y="420591"/>
                  <a:pt x="2822891" y="41760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54864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60198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72000" y="3657600"/>
            <a:ext cx="3051779" cy="2843426"/>
          </a:xfrm>
          <a:custGeom>
            <a:avLst/>
            <a:gdLst>
              <a:gd name="connsiteX0" fmla="*/ 3051779 w 3051779"/>
              <a:gd name="connsiteY0" fmla="*/ 42203 h 2843426"/>
              <a:gd name="connsiteX1" fmla="*/ 3051779 w 3051779"/>
              <a:gd name="connsiteY1" fmla="*/ 42203 h 2843426"/>
              <a:gd name="connsiteX2" fmla="*/ 2911102 w 3051779"/>
              <a:gd name="connsiteY2" fmla="*/ 28135 h 2843426"/>
              <a:gd name="connsiteX3" fmla="*/ 2826696 w 3051779"/>
              <a:gd name="connsiteY3" fmla="*/ 0 h 2843426"/>
              <a:gd name="connsiteX4" fmla="*/ 2700087 w 3051779"/>
              <a:gd name="connsiteY4" fmla="*/ 14067 h 2843426"/>
              <a:gd name="connsiteX5" fmla="*/ 2671951 w 3051779"/>
              <a:gd name="connsiteY5" fmla="*/ 42203 h 2843426"/>
              <a:gd name="connsiteX6" fmla="*/ 2629748 w 3051779"/>
              <a:gd name="connsiteY6" fmla="*/ 56270 h 2843426"/>
              <a:gd name="connsiteX7" fmla="*/ 2601613 w 3051779"/>
              <a:gd name="connsiteY7" fmla="*/ 84406 h 2843426"/>
              <a:gd name="connsiteX8" fmla="*/ 2559410 w 3051779"/>
              <a:gd name="connsiteY8" fmla="*/ 98474 h 2843426"/>
              <a:gd name="connsiteX9" fmla="*/ 2151447 w 3051779"/>
              <a:gd name="connsiteY9" fmla="*/ 112541 h 2843426"/>
              <a:gd name="connsiteX10" fmla="*/ 2109243 w 3051779"/>
              <a:gd name="connsiteY10" fmla="*/ 211015 h 2843426"/>
              <a:gd name="connsiteX11" fmla="*/ 2081108 w 3051779"/>
              <a:gd name="connsiteY11" fmla="*/ 309489 h 2843426"/>
              <a:gd name="connsiteX12" fmla="*/ 2067040 w 3051779"/>
              <a:gd name="connsiteY12" fmla="*/ 365760 h 2843426"/>
              <a:gd name="connsiteX13" fmla="*/ 2010770 w 3051779"/>
              <a:gd name="connsiteY13" fmla="*/ 478301 h 2843426"/>
              <a:gd name="connsiteX14" fmla="*/ 1954499 w 3051779"/>
              <a:gd name="connsiteY14" fmla="*/ 534572 h 2843426"/>
              <a:gd name="connsiteX15" fmla="*/ 1898228 w 3051779"/>
              <a:gd name="connsiteY15" fmla="*/ 520504 h 2843426"/>
              <a:gd name="connsiteX16" fmla="*/ 1841957 w 3051779"/>
              <a:gd name="connsiteY16" fmla="*/ 478301 h 2843426"/>
              <a:gd name="connsiteX17" fmla="*/ 1799754 w 3051779"/>
              <a:gd name="connsiteY17" fmla="*/ 450166 h 2843426"/>
              <a:gd name="connsiteX18" fmla="*/ 1715348 w 3051779"/>
              <a:gd name="connsiteY18" fmla="*/ 379827 h 2843426"/>
              <a:gd name="connsiteX19" fmla="*/ 1673145 w 3051779"/>
              <a:gd name="connsiteY19" fmla="*/ 365760 h 2843426"/>
              <a:gd name="connsiteX20" fmla="*/ 1490265 w 3051779"/>
              <a:gd name="connsiteY20" fmla="*/ 379827 h 2843426"/>
              <a:gd name="connsiteX21" fmla="*/ 1405859 w 3051779"/>
              <a:gd name="connsiteY21" fmla="*/ 478301 h 2843426"/>
              <a:gd name="connsiteX22" fmla="*/ 1335520 w 3051779"/>
              <a:gd name="connsiteY22" fmla="*/ 534572 h 2843426"/>
              <a:gd name="connsiteX23" fmla="*/ 1307385 w 3051779"/>
              <a:gd name="connsiteY23" fmla="*/ 576775 h 2843426"/>
              <a:gd name="connsiteX24" fmla="*/ 1265182 w 3051779"/>
              <a:gd name="connsiteY24" fmla="*/ 604910 h 2843426"/>
              <a:gd name="connsiteX25" fmla="*/ 1180776 w 3051779"/>
              <a:gd name="connsiteY25" fmla="*/ 703384 h 2843426"/>
              <a:gd name="connsiteX26" fmla="*/ 1166708 w 3051779"/>
              <a:gd name="connsiteY26" fmla="*/ 745587 h 2843426"/>
              <a:gd name="connsiteX27" fmla="*/ 1096370 w 3051779"/>
              <a:gd name="connsiteY27" fmla="*/ 801858 h 2843426"/>
              <a:gd name="connsiteX28" fmla="*/ 955693 w 3051779"/>
              <a:gd name="connsiteY28" fmla="*/ 787790 h 2843426"/>
              <a:gd name="connsiteX29" fmla="*/ 885354 w 3051779"/>
              <a:gd name="connsiteY29" fmla="*/ 717452 h 2843426"/>
              <a:gd name="connsiteX30" fmla="*/ 843151 w 3051779"/>
              <a:gd name="connsiteY30" fmla="*/ 689317 h 2843426"/>
              <a:gd name="connsiteX31" fmla="*/ 800948 w 3051779"/>
              <a:gd name="connsiteY31" fmla="*/ 618978 h 2843426"/>
              <a:gd name="connsiteX32" fmla="*/ 772813 w 3051779"/>
              <a:gd name="connsiteY32" fmla="*/ 576775 h 2843426"/>
              <a:gd name="connsiteX33" fmla="*/ 688407 w 3051779"/>
              <a:gd name="connsiteY33" fmla="*/ 478301 h 2843426"/>
              <a:gd name="connsiteX34" fmla="*/ 660271 w 3051779"/>
              <a:gd name="connsiteY34" fmla="*/ 393895 h 2843426"/>
              <a:gd name="connsiteX35" fmla="*/ 632136 w 3051779"/>
              <a:gd name="connsiteY35" fmla="*/ 309489 h 2843426"/>
              <a:gd name="connsiteX36" fmla="*/ 618068 w 3051779"/>
              <a:gd name="connsiteY36" fmla="*/ 267286 h 2843426"/>
              <a:gd name="connsiteX37" fmla="*/ 547730 w 3051779"/>
              <a:gd name="connsiteY37" fmla="*/ 211015 h 2843426"/>
              <a:gd name="connsiteX38" fmla="*/ 491459 w 3051779"/>
              <a:gd name="connsiteY38" fmla="*/ 196947 h 2843426"/>
              <a:gd name="connsiteX39" fmla="*/ 435188 w 3051779"/>
              <a:gd name="connsiteY39" fmla="*/ 168812 h 2843426"/>
              <a:gd name="connsiteX40" fmla="*/ 336714 w 3051779"/>
              <a:gd name="connsiteY40" fmla="*/ 140677 h 2843426"/>
              <a:gd name="connsiteX41" fmla="*/ 41293 w 3051779"/>
              <a:gd name="connsiteY41" fmla="*/ 154744 h 2843426"/>
              <a:gd name="connsiteX42" fmla="*/ 55360 w 3051779"/>
              <a:gd name="connsiteY42" fmla="*/ 295421 h 2843426"/>
              <a:gd name="connsiteX43" fmla="*/ 97563 w 3051779"/>
              <a:gd name="connsiteY43" fmla="*/ 436098 h 2843426"/>
              <a:gd name="connsiteX44" fmla="*/ 111631 w 3051779"/>
              <a:gd name="connsiteY44" fmla="*/ 478301 h 2843426"/>
              <a:gd name="connsiteX45" fmla="*/ 153834 w 3051779"/>
              <a:gd name="connsiteY45" fmla="*/ 633046 h 2843426"/>
              <a:gd name="connsiteX46" fmla="*/ 181970 w 3051779"/>
              <a:gd name="connsiteY46" fmla="*/ 661181 h 2843426"/>
              <a:gd name="connsiteX47" fmla="*/ 196037 w 3051779"/>
              <a:gd name="connsiteY47" fmla="*/ 801858 h 2843426"/>
              <a:gd name="connsiteX48" fmla="*/ 224173 w 3051779"/>
              <a:gd name="connsiteY48" fmla="*/ 829994 h 2843426"/>
              <a:gd name="connsiteX49" fmla="*/ 252308 w 3051779"/>
              <a:gd name="connsiteY49" fmla="*/ 914400 h 2843426"/>
              <a:gd name="connsiteX50" fmla="*/ 350782 w 3051779"/>
              <a:gd name="connsiteY50" fmla="*/ 942535 h 2843426"/>
              <a:gd name="connsiteX51" fmla="*/ 575865 w 3051779"/>
              <a:gd name="connsiteY51" fmla="*/ 956603 h 2843426"/>
              <a:gd name="connsiteX52" fmla="*/ 772813 w 3051779"/>
              <a:gd name="connsiteY52" fmla="*/ 970670 h 2843426"/>
              <a:gd name="connsiteX53" fmla="*/ 857219 w 3051779"/>
              <a:gd name="connsiteY53" fmla="*/ 998806 h 2843426"/>
              <a:gd name="connsiteX54" fmla="*/ 899422 w 3051779"/>
              <a:gd name="connsiteY54" fmla="*/ 1012874 h 2843426"/>
              <a:gd name="connsiteX55" fmla="*/ 927557 w 3051779"/>
              <a:gd name="connsiteY55" fmla="*/ 1069144 h 2843426"/>
              <a:gd name="connsiteX56" fmla="*/ 899422 w 3051779"/>
              <a:gd name="connsiteY56" fmla="*/ 1266092 h 2843426"/>
              <a:gd name="connsiteX57" fmla="*/ 843151 w 3051779"/>
              <a:gd name="connsiteY57" fmla="*/ 1350498 h 2843426"/>
              <a:gd name="connsiteX58" fmla="*/ 800948 w 3051779"/>
              <a:gd name="connsiteY58" fmla="*/ 1420837 h 2843426"/>
              <a:gd name="connsiteX59" fmla="*/ 744677 w 3051779"/>
              <a:gd name="connsiteY59" fmla="*/ 1477107 h 2843426"/>
              <a:gd name="connsiteX60" fmla="*/ 716542 w 3051779"/>
              <a:gd name="connsiteY60" fmla="*/ 1505243 h 2843426"/>
              <a:gd name="connsiteX61" fmla="*/ 660271 w 3051779"/>
              <a:gd name="connsiteY61" fmla="*/ 1519310 h 2843426"/>
              <a:gd name="connsiteX62" fmla="*/ 308579 w 3051779"/>
              <a:gd name="connsiteY62" fmla="*/ 1561514 h 2843426"/>
              <a:gd name="connsiteX63" fmla="*/ 322647 w 3051779"/>
              <a:gd name="connsiteY63" fmla="*/ 1688123 h 2843426"/>
              <a:gd name="connsiteX64" fmla="*/ 350782 w 3051779"/>
              <a:gd name="connsiteY64" fmla="*/ 1885070 h 2843426"/>
              <a:gd name="connsiteX65" fmla="*/ 364850 w 3051779"/>
              <a:gd name="connsiteY65" fmla="*/ 1927274 h 2843426"/>
              <a:gd name="connsiteX66" fmla="*/ 392985 w 3051779"/>
              <a:gd name="connsiteY66" fmla="*/ 1969477 h 2843426"/>
              <a:gd name="connsiteX67" fmla="*/ 435188 w 3051779"/>
              <a:gd name="connsiteY67" fmla="*/ 1983544 h 2843426"/>
              <a:gd name="connsiteX68" fmla="*/ 491459 w 3051779"/>
              <a:gd name="connsiteY68" fmla="*/ 2039815 h 2843426"/>
              <a:gd name="connsiteX69" fmla="*/ 533662 w 3051779"/>
              <a:gd name="connsiteY69" fmla="*/ 2067950 h 2843426"/>
              <a:gd name="connsiteX70" fmla="*/ 589933 w 3051779"/>
              <a:gd name="connsiteY70" fmla="*/ 2124221 h 2843426"/>
              <a:gd name="connsiteX71" fmla="*/ 716542 w 3051779"/>
              <a:gd name="connsiteY71" fmla="*/ 2166424 h 2843426"/>
              <a:gd name="connsiteX72" fmla="*/ 758745 w 3051779"/>
              <a:gd name="connsiteY72" fmla="*/ 2180492 h 2843426"/>
              <a:gd name="connsiteX73" fmla="*/ 815016 w 3051779"/>
              <a:gd name="connsiteY73" fmla="*/ 2250830 h 2843426"/>
              <a:gd name="connsiteX74" fmla="*/ 927557 w 3051779"/>
              <a:gd name="connsiteY74" fmla="*/ 2264898 h 2843426"/>
              <a:gd name="connsiteX75" fmla="*/ 983828 w 3051779"/>
              <a:gd name="connsiteY75" fmla="*/ 2278966 h 2843426"/>
              <a:gd name="connsiteX76" fmla="*/ 1068234 w 3051779"/>
              <a:gd name="connsiteY76" fmla="*/ 2307101 h 2843426"/>
              <a:gd name="connsiteX77" fmla="*/ 1082302 w 3051779"/>
              <a:gd name="connsiteY77" fmla="*/ 2124221 h 2843426"/>
              <a:gd name="connsiteX78" fmla="*/ 1110437 w 3051779"/>
              <a:gd name="connsiteY78" fmla="*/ 2082018 h 2843426"/>
              <a:gd name="connsiteX79" fmla="*/ 1194843 w 3051779"/>
              <a:gd name="connsiteY79" fmla="*/ 2053883 h 2843426"/>
              <a:gd name="connsiteX80" fmla="*/ 1237047 w 3051779"/>
              <a:gd name="connsiteY80" fmla="*/ 2025747 h 2843426"/>
              <a:gd name="connsiteX81" fmla="*/ 1335520 w 3051779"/>
              <a:gd name="connsiteY81" fmla="*/ 1997612 h 2843426"/>
              <a:gd name="connsiteX82" fmla="*/ 1377723 w 3051779"/>
              <a:gd name="connsiteY82" fmla="*/ 1969477 h 2843426"/>
              <a:gd name="connsiteX83" fmla="*/ 1405859 w 3051779"/>
              <a:gd name="connsiteY83" fmla="*/ 1941341 h 2843426"/>
              <a:gd name="connsiteX84" fmla="*/ 1433994 w 3051779"/>
              <a:gd name="connsiteY84" fmla="*/ 1969477 h 2843426"/>
              <a:gd name="connsiteX85" fmla="*/ 1518400 w 3051779"/>
              <a:gd name="connsiteY85" fmla="*/ 1997612 h 2843426"/>
              <a:gd name="connsiteX86" fmla="*/ 1560603 w 3051779"/>
              <a:gd name="connsiteY86" fmla="*/ 2011680 h 2843426"/>
              <a:gd name="connsiteX87" fmla="*/ 1870093 w 3051779"/>
              <a:gd name="connsiteY87" fmla="*/ 2025747 h 2843426"/>
              <a:gd name="connsiteX88" fmla="*/ 1954499 w 3051779"/>
              <a:gd name="connsiteY88" fmla="*/ 2039815 h 2843426"/>
              <a:gd name="connsiteX89" fmla="*/ 2010770 w 3051779"/>
              <a:gd name="connsiteY89" fmla="*/ 2110154 h 2843426"/>
              <a:gd name="connsiteX90" fmla="*/ 2052973 w 3051779"/>
              <a:gd name="connsiteY90" fmla="*/ 2138289 h 2843426"/>
              <a:gd name="connsiteX91" fmla="*/ 2081108 w 3051779"/>
              <a:gd name="connsiteY91" fmla="*/ 2194560 h 2843426"/>
              <a:gd name="connsiteX92" fmla="*/ 2109243 w 3051779"/>
              <a:gd name="connsiteY92" fmla="*/ 2236763 h 2843426"/>
              <a:gd name="connsiteX93" fmla="*/ 2151447 w 3051779"/>
              <a:gd name="connsiteY93" fmla="*/ 2307101 h 2843426"/>
              <a:gd name="connsiteX94" fmla="*/ 2235853 w 3051779"/>
              <a:gd name="connsiteY94" fmla="*/ 2363372 h 2843426"/>
              <a:gd name="connsiteX95" fmla="*/ 2292123 w 3051779"/>
              <a:gd name="connsiteY95" fmla="*/ 2489981 h 2843426"/>
              <a:gd name="connsiteX96" fmla="*/ 2306191 w 3051779"/>
              <a:gd name="connsiteY96" fmla="*/ 2532184 h 2843426"/>
              <a:gd name="connsiteX97" fmla="*/ 2362462 w 3051779"/>
              <a:gd name="connsiteY97" fmla="*/ 2616590 h 2843426"/>
              <a:gd name="connsiteX98" fmla="*/ 2418733 w 3051779"/>
              <a:gd name="connsiteY98" fmla="*/ 2672861 h 2843426"/>
              <a:gd name="connsiteX99" fmla="*/ 2446868 w 3051779"/>
              <a:gd name="connsiteY99" fmla="*/ 2700997 h 2843426"/>
              <a:gd name="connsiteX100" fmla="*/ 2475003 w 3051779"/>
              <a:gd name="connsiteY100" fmla="*/ 2743200 h 2843426"/>
              <a:gd name="connsiteX101" fmla="*/ 2531274 w 3051779"/>
              <a:gd name="connsiteY101" fmla="*/ 2813538 h 2843426"/>
              <a:gd name="connsiteX102" fmla="*/ 2629748 w 3051779"/>
              <a:gd name="connsiteY102" fmla="*/ 2799470 h 2843426"/>
              <a:gd name="connsiteX103" fmla="*/ 2700087 w 3051779"/>
              <a:gd name="connsiteY103" fmla="*/ 2715064 h 2843426"/>
              <a:gd name="connsiteX104" fmla="*/ 2714154 w 3051779"/>
              <a:gd name="connsiteY104" fmla="*/ 2644726 h 2843426"/>
              <a:gd name="connsiteX105" fmla="*/ 2671951 w 3051779"/>
              <a:gd name="connsiteY105" fmla="*/ 2307101 h 2843426"/>
              <a:gd name="connsiteX106" fmla="*/ 2629748 w 3051779"/>
              <a:gd name="connsiteY106" fmla="*/ 2208627 h 2843426"/>
              <a:gd name="connsiteX107" fmla="*/ 2587545 w 3051779"/>
              <a:gd name="connsiteY107" fmla="*/ 2180492 h 2843426"/>
              <a:gd name="connsiteX108" fmla="*/ 2531274 w 3051779"/>
              <a:gd name="connsiteY108" fmla="*/ 2110154 h 2843426"/>
              <a:gd name="connsiteX109" fmla="*/ 2503139 w 3051779"/>
              <a:gd name="connsiteY109" fmla="*/ 2067950 h 2843426"/>
              <a:gd name="connsiteX110" fmla="*/ 2475003 w 3051779"/>
              <a:gd name="connsiteY110" fmla="*/ 2039815 h 2843426"/>
              <a:gd name="connsiteX111" fmla="*/ 2404665 w 3051779"/>
              <a:gd name="connsiteY111" fmla="*/ 1955409 h 2843426"/>
              <a:gd name="connsiteX112" fmla="*/ 2390597 w 3051779"/>
              <a:gd name="connsiteY112" fmla="*/ 1913206 h 2843426"/>
              <a:gd name="connsiteX113" fmla="*/ 2362462 w 3051779"/>
              <a:gd name="connsiteY113" fmla="*/ 1885070 h 2843426"/>
              <a:gd name="connsiteX114" fmla="*/ 2418733 w 3051779"/>
              <a:gd name="connsiteY114" fmla="*/ 1533378 h 2843426"/>
              <a:gd name="connsiteX115" fmla="*/ 2446868 w 3051779"/>
              <a:gd name="connsiteY115" fmla="*/ 1491175 h 2843426"/>
              <a:gd name="connsiteX116" fmla="*/ 2460936 w 3051779"/>
              <a:gd name="connsiteY116" fmla="*/ 1448972 h 2843426"/>
              <a:gd name="connsiteX117" fmla="*/ 2503139 w 3051779"/>
              <a:gd name="connsiteY117" fmla="*/ 1420837 h 2843426"/>
              <a:gd name="connsiteX118" fmla="*/ 2559410 w 3051779"/>
              <a:gd name="connsiteY118" fmla="*/ 1364566 h 2843426"/>
              <a:gd name="connsiteX119" fmla="*/ 2643816 w 3051779"/>
              <a:gd name="connsiteY119" fmla="*/ 1308295 h 2843426"/>
              <a:gd name="connsiteX120" fmla="*/ 2671951 w 3051779"/>
              <a:gd name="connsiteY120" fmla="*/ 1266092 h 2843426"/>
              <a:gd name="connsiteX121" fmla="*/ 2728222 w 3051779"/>
              <a:gd name="connsiteY121" fmla="*/ 1195754 h 2843426"/>
              <a:gd name="connsiteX122" fmla="*/ 2742290 w 3051779"/>
              <a:gd name="connsiteY122" fmla="*/ 1153550 h 2843426"/>
              <a:gd name="connsiteX123" fmla="*/ 2756357 w 3051779"/>
              <a:gd name="connsiteY123" fmla="*/ 1097280 h 2843426"/>
              <a:gd name="connsiteX124" fmla="*/ 2826696 w 3051779"/>
              <a:gd name="connsiteY124" fmla="*/ 1026941 h 2843426"/>
              <a:gd name="connsiteX125" fmla="*/ 2868899 w 3051779"/>
              <a:gd name="connsiteY125" fmla="*/ 984738 h 2843426"/>
              <a:gd name="connsiteX126" fmla="*/ 2897034 w 3051779"/>
              <a:gd name="connsiteY126" fmla="*/ 942535 h 2843426"/>
              <a:gd name="connsiteX127" fmla="*/ 2939237 w 3051779"/>
              <a:gd name="connsiteY127" fmla="*/ 928467 h 2843426"/>
              <a:gd name="connsiteX128" fmla="*/ 2953305 w 3051779"/>
              <a:gd name="connsiteY128" fmla="*/ 886264 h 2843426"/>
              <a:gd name="connsiteX129" fmla="*/ 2981440 w 3051779"/>
              <a:gd name="connsiteY129" fmla="*/ 844061 h 2843426"/>
              <a:gd name="connsiteX130" fmla="*/ 2967373 w 3051779"/>
              <a:gd name="connsiteY130" fmla="*/ 675249 h 2843426"/>
              <a:gd name="connsiteX131" fmla="*/ 2953305 w 3051779"/>
              <a:gd name="connsiteY131" fmla="*/ 618978 h 2843426"/>
              <a:gd name="connsiteX132" fmla="*/ 2897034 w 3051779"/>
              <a:gd name="connsiteY132" fmla="*/ 534572 h 2843426"/>
              <a:gd name="connsiteX133" fmla="*/ 2854831 w 3051779"/>
              <a:gd name="connsiteY133" fmla="*/ 520504 h 2843426"/>
              <a:gd name="connsiteX134" fmla="*/ 2784493 w 3051779"/>
              <a:gd name="connsiteY134" fmla="*/ 436098 h 2843426"/>
              <a:gd name="connsiteX135" fmla="*/ 2770425 w 3051779"/>
              <a:gd name="connsiteY135" fmla="*/ 393895 h 2843426"/>
              <a:gd name="connsiteX136" fmla="*/ 2784493 w 3051779"/>
              <a:gd name="connsiteY136" fmla="*/ 267286 h 2843426"/>
              <a:gd name="connsiteX137" fmla="*/ 2812628 w 3051779"/>
              <a:gd name="connsiteY137" fmla="*/ 239150 h 2843426"/>
              <a:gd name="connsiteX138" fmla="*/ 2826696 w 3051779"/>
              <a:gd name="connsiteY138" fmla="*/ 182880 h 2843426"/>
              <a:gd name="connsiteX139" fmla="*/ 2840763 w 3051779"/>
              <a:gd name="connsiteY139" fmla="*/ 140677 h 2843426"/>
              <a:gd name="connsiteX140" fmla="*/ 2868899 w 3051779"/>
              <a:gd name="connsiteY140" fmla="*/ 168812 h 2843426"/>
              <a:gd name="connsiteX141" fmla="*/ 2897034 w 3051779"/>
              <a:gd name="connsiteY141" fmla="*/ 253218 h 2843426"/>
              <a:gd name="connsiteX142" fmla="*/ 2925170 w 3051779"/>
              <a:gd name="connsiteY142" fmla="*/ 281354 h 2843426"/>
              <a:gd name="connsiteX143" fmla="*/ 2953305 w 3051779"/>
              <a:gd name="connsiteY143" fmla="*/ 323557 h 2843426"/>
              <a:gd name="connsiteX144" fmla="*/ 2995508 w 3051779"/>
              <a:gd name="connsiteY144" fmla="*/ 351692 h 2843426"/>
              <a:gd name="connsiteX145" fmla="*/ 3009576 w 3051779"/>
              <a:gd name="connsiteY145" fmla="*/ 309489 h 2843426"/>
              <a:gd name="connsiteX146" fmla="*/ 2981440 w 3051779"/>
              <a:gd name="connsiteY146" fmla="*/ 225083 h 2843426"/>
              <a:gd name="connsiteX147" fmla="*/ 2939237 w 3051779"/>
              <a:gd name="connsiteY147" fmla="*/ 154744 h 2843426"/>
              <a:gd name="connsiteX148" fmla="*/ 2925170 w 3051779"/>
              <a:gd name="connsiteY148" fmla="*/ 112541 h 2843426"/>
              <a:gd name="connsiteX149" fmla="*/ 2911102 w 3051779"/>
              <a:gd name="connsiteY149" fmla="*/ 56270 h 2843426"/>
              <a:gd name="connsiteX150" fmla="*/ 2882967 w 3051779"/>
              <a:gd name="connsiteY150" fmla="*/ 42203 h 2843426"/>
              <a:gd name="connsiteX151" fmla="*/ 2854831 w 3051779"/>
              <a:gd name="connsiteY151" fmla="*/ 14067 h 2843426"/>
              <a:gd name="connsiteX152" fmla="*/ 2854831 w 3051779"/>
              <a:gd name="connsiteY152" fmla="*/ 14067 h 284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051779" h="2843426">
                <a:moveTo>
                  <a:pt x="3051779" y="42203"/>
                </a:moveTo>
                <a:lnTo>
                  <a:pt x="3051779" y="42203"/>
                </a:lnTo>
                <a:cubicBezTo>
                  <a:pt x="3004887" y="37514"/>
                  <a:pt x="2957421" y="36820"/>
                  <a:pt x="2911102" y="28135"/>
                </a:cubicBezTo>
                <a:cubicBezTo>
                  <a:pt x="2881953" y="22670"/>
                  <a:pt x="2826696" y="0"/>
                  <a:pt x="2826696" y="0"/>
                </a:cubicBezTo>
                <a:cubicBezTo>
                  <a:pt x="2784493" y="4689"/>
                  <a:pt x="2741053" y="2894"/>
                  <a:pt x="2700087" y="14067"/>
                </a:cubicBezTo>
                <a:cubicBezTo>
                  <a:pt x="2687291" y="17557"/>
                  <a:pt x="2683324" y="35379"/>
                  <a:pt x="2671951" y="42203"/>
                </a:cubicBezTo>
                <a:cubicBezTo>
                  <a:pt x="2659236" y="49832"/>
                  <a:pt x="2643816" y="51581"/>
                  <a:pt x="2629748" y="56270"/>
                </a:cubicBezTo>
                <a:cubicBezTo>
                  <a:pt x="2620370" y="65649"/>
                  <a:pt x="2612986" y="77582"/>
                  <a:pt x="2601613" y="84406"/>
                </a:cubicBezTo>
                <a:cubicBezTo>
                  <a:pt x="2588898" y="92035"/>
                  <a:pt x="2574210" y="97549"/>
                  <a:pt x="2559410" y="98474"/>
                </a:cubicBezTo>
                <a:cubicBezTo>
                  <a:pt x="2423606" y="106962"/>
                  <a:pt x="2287435" y="107852"/>
                  <a:pt x="2151447" y="112541"/>
                </a:cubicBezTo>
                <a:cubicBezTo>
                  <a:pt x="2105083" y="158905"/>
                  <a:pt x="2128293" y="125291"/>
                  <a:pt x="2109243" y="211015"/>
                </a:cubicBezTo>
                <a:cubicBezTo>
                  <a:pt x="2087252" y="309976"/>
                  <a:pt x="2104609" y="227236"/>
                  <a:pt x="2081108" y="309489"/>
                </a:cubicBezTo>
                <a:cubicBezTo>
                  <a:pt x="2075796" y="328079"/>
                  <a:pt x="2074476" y="347913"/>
                  <a:pt x="2067040" y="365760"/>
                </a:cubicBezTo>
                <a:cubicBezTo>
                  <a:pt x="2050909" y="404475"/>
                  <a:pt x="2024033" y="438512"/>
                  <a:pt x="2010770" y="478301"/>
                </a:cubicBezTo>
                <a:cubicBezTo>
                  <a:pt x="1992013" y="534572"/>
                  <a:pt x="2010770" y="515815"/>
                  <a:pt x="1954499" y="534572"/>
                </a:cubicBezTo>
                <a:cubicBezTo>
                  <a:pt x="1935742" y="529883"/>
                  <a:pt x="1915521" y="529151"/>
                  <a:pt x="1898228" y="520504"/>
                </a:cubicBezTo>
                <a:cubicBezTo>
                  <a:pt x="1877257" y="510019"/>
                  <a:pt x="1861036" y="491929"/>
                  <a:pt x="1841957" y="478301"/>
                </a:cubicBezTo>
                <a:cubicBezTo>
                  <a:pt x="1828199" y="468474"/>
                  <a:pt x="1812742" y="460990"/>
                  <a:pt x="1799754" y="450166"/>
                </a:cubicBezTo>
                <a:cubicBezTo>
                  <a:pt x="1753088" y="411278"/>
                  <a:pt x="1767737" y="406021"/>
                  <a:pt x="1715348" y="379827"/>
                </a:cubicBezTo>
                <a:cubicBezTo>
                  <a:pt x="1702085" y="373195"/>
                  <a:pt x="1687213" y="370449"/>
                  <a:pt x="1673145" y="365760"/>
                </a:cubicBezTo>
                <a:cubicBezTo>
                  <a:pt x="1612185" y="370449"/>
                  <a:pt x="1548921" y="362575"/>
                  <a:pt x="1490265" y="379827"/>
                </a:cubicBezTo>
                <a:cubicBezTo>
                  <a:pt x="1454838" y="390247"/>
                  <a:pt x="1427803" y="450871"/>
                  <a:pt x="1405859" y="478301"/>
                </a:cubicBezTo>
                <a:cubicBezTo>
                  <a:pt x="1382950" y="506938"/>
                  <a:pt x="1366857" y="513681"/>
                  <a:pt x="1335520" y="534572"/>
                </a:cubicBezTo>
                <a:cubicBezTo>
                  <a:pt x="1326142" y="548640"/>
                  <a:pt x="1319340" y="564820"/>
                  <a:pt x="1307385" y="576775"/>
                </a:cubicBezTo>
                <a:cubicBezTo>
                  <a:pt x="1295430" y="588730"/>
                  <a:pt x="1275326" y="591384"/>
                  <a:pt x="1265182" y="604910"/>
                </a:cubicBezTo>
                <a:cubicBezTo>
                  <a:pt x="1183791" y="713432"/>
                  <a:pt x="1268168" y="674255"/>
                  <a:pt x="1180776" y="703384"/>
                </a:cubicBezTo>
                <a:cubicBezTo>
                  <a:pt x="1176087" y="717452"/>
                  <a:pt x="1174337" y="732871"/>
                  <a:pt x="1166708" y="745587"/>
                </a:cubicBezTo>
                <a:cubicBezTo>
                  <a:pt x="1153343" y="767862"/>
                  <a:pt x="1115541" y="789078"/>
                  <a:pt x="1096370" y="801858"/>
                </a:cubicBezTo>
                <a:cubicBezTo>
                  <a:pt x="1049478" y="797169"/>
                  <a:pt x="999449" y="805292"/>
                  <a:pt x="955693" y="787790"/>
                </a:cubicBezTo>
                <a:cubicBezTo>
                  <a:pt x="924907" y="775476"/>
                  <a:pt x="912943" y="735845"/>
                  <a:pt x="885354" y="717452"/>
                </a:cubicBezTo>
                <a:lnTo>
                  <a:pt x="843151" y="689317"/>
                </a:lnTo>
                <a:cubicBezTo>
                  <a:pt x="818720" y="616026"/>
                  <a:pt x="845086" y="674151"/>
                  <a:pt x="800948" y="618978"/>
                </a:cubicBezTo>
                <a:cubicBezTo>
                  <a:pt x="790386" y="605776"/>
                  <a:pt x="783816" y="589612"/>
                  <a:pt x="772813" y="576775"/>
                </a:cubicBezTo>
                <a:cubicBezTo>
                  <a:pt x="740631" y="539229"/>
                  <a:pt x="708282" y="523020"/>
                  <a:pt x="688407" y="478301"/>
                </a:cubicBezTo>
                <a:cubicBezTo>
                  <a:pt x="676362" y="451200"/>
                  <a:pt x="669650" y="422030"/>
                  <a:pt x="660271" y="393895"/>
                </a:cubicBezTo>
                <a:lnTo>
                  <a:pt x="632136" y="309489"/>
                </a:lnTo>
                <a:cubicBezTo>
                  <a:pt x="627447" y="295421"/>
                  <a:pt x="628553" y="277772"/>
                  <a:pt x="618068" y="267286"/>
                </a:cubicBezTo>
                <a:cubicBezTo>
                  <a:pt x="595378" y="244595"/>
                  <a:pt x="578788" y="224326"/>
                  <a:pt x="547730" y="211015"/>
                </a:cubicBezTo>
                <a:cubicBezTo>
                  <a:pt x="529959" y="203399"/>
                  <a:pt x="509562" y="203736"/>
                  <a:pt x="491459" y="196947"/>
                </a:cubicBezTo>
                <a:cubicBezTo>
                  <a:pt x="471823" y="189584"/>
                  <a:pt x="454463" y="177073"/>
                  <a:pt x="435188" y="168812"/>
                </a:cubicBezTo>
                <a:cubicBezTo>
                  <a:pt x="406928" y="156701"/>
                  <a:pt x="365276" y="147817"/>
                  <a:pt x="336714" y="140677"/>
                </a:cubicBezTo>
                <a:cubicBezTo>
                  <a:pt x="238240" y="145366"/>
                  <a:pt x="127675" y="107234"/>
                  <a:pt x="41293" y="154744"/>
                </a:cubicBezTo>
                <a:cubicBezTo>
                  <a:pt x="0" y="177455"/>
                  <a:pt x="48695" y="248768"/>
                  <a:pt x="55360" y="295421"/>
                </a:cubicBezTo>
                <a:cubicBezTo>
                  <a:pt x="60675" y="332623"/>
                  <a:pt x="87775" y="406733"/>
                  <a:pt x="97563" y="436098"/>
                </a:cubicBezTo>
                <a:cubicBezTo>
                  <a:pt x="102252" y="450166"/>
                  <a:pt x="108723" y="463760"/>
                  <a:pt x="111631" y="478301"/>
                </a:cubicBezTo>
                <a:cubicBezTo>
                  <a:pt x="117125" y="505770"/>
                  <a:pt x="135987" y="615199"/>
                  <a:pt x="153834" y="633046"/>
                </a:cubicBezTo>
                <a:lnTo>
                  <a:pt x="181970" y="661181"/>
                </a:lnTo>
                <a:cubicBezTo>
                  <a:pt x="186659" y="708073"/>
                  <a:pt x="184607" y="756139"/>
                  <a:pt x="196037" y="801858"/>
                </a:cubicBezTo>
                <a:cubicBezTo>
                  <a:pt x="199254" y="814725"/>
                  <a:pt x="218241" y="818131"/>
                  <a:pt x="224173" y="829994"/>
                </a:cubicBezTo>
                <a:cubicBezTo>
                  <a:pt x="237436" y="856520"/>
                  <a:pt x="224173" y="905022"/>
                  <a:pt x="252308" y="914400"/>
                </a:cubicBezTo>
                <a:cubicBezTo>
                  <a:pt x="278013" y="922968"/>
                  <a:pt x="325552" y="940012"/>
                  <a:pt x="350782" y="942535"/>
                </a:cubicBezTo>
                <a:cubicBezTo>
                  <a:pt x="425583" y="950015"/>
                  <a:pt x="500857" y="951603"/>
                  <a:pt x="575865" y="956603"/>
                </a:cubicBezTo>
                <a:lnTo>
                  <a:pt x="772813" y="970670"/>
                </a:lnTo>
                <a:lnTo>
                  <a:pt x="857219" y="998806"/>
                </a:lnTo>
                <a:lnTo>
                  <a:pt x="899422" y="1012874"/>
                </a:lnTo>
                <a:cubicBezTo>
                  <a:pt x="908800" y="1031631"/>
                  <a:pt x="926162" y="1048220"/>
                  <a:pt x="927557" y="1069144"/>
                </a:cubicBezTo>
                <a:cubicBezTo>
                  <a:pt x="928400" y="1081791"/>
                  <a:pt x="925216" y="1219663"/>
                  <a:pt x="899422" y="1266092"/>
                </a:cubicBezTo>
                <a:cubicBezTo>
                  <a:pt x="883000" y="1295651"/>
                  <a:pt x="853844" y="1318419"/>
                  <a:pt x="843151" y="1350498"/>
                </a:cubicBezTo>
                <a:cubicBezTo>
                  <a:pt x="824889" y="1405284"/>
                  <a:pt x="839568" y="1382215"/>
                  <a:pt x="800948" y="1420837"/>
                </a:cubicBezTo>
                <a:cubicBezTo>
                  <a:pt x="775938" y="1495866"/>
                  <a:pt x="807201" y="1439593"/>
                  <a:pt x="744677" y="1477107"/>
                </a:cubicBezTo>
                <a:cubicBezTo>
                  <a:pt x="733304" y="1483931"/>
                  <a:pt x="728405" y="1499312"/>
                  <a:pt x="716542" y="1505243"/>
                </a:cubicBezTo>
                <a:cubicBezTo>
                  <a:pt x="699249" y="1513890"/>
                  <a:pt x="678790" y="1513754"/>
                  <a:pt x="660271" y="1519310"/>
                </a:cubicBezTo>
                <a:cubicBezTo>
                  <a:pt x="468440" y="1576859"/>
                  <a:pt x="674027" y="1542279"/>
                  <a:pt x="308579" y="1561514"/>
                </a:cubicBezTo>
                <a:cubicBezTo>
                  <a:pt x="313268" y="1603717"/>
                  <a:pt x="317155" y="1646017"/>
                  <a:pt x="322647" y="1688123"/>
                </a:cubicBezTo>
                <a:cubicBezTo>
                  <a:pt x="331224" y="1753881"/>
                  <a:pt x="329811" y="1822158"/>
                  <a:pt x="350782" y="1885070"/>
                </a:cubicBezTo>
                <a:cubicBezTo>
                  <a:pt x="355471" y="1899138"/>
                  <a:pt x="358218" y="1914011"/>
                  <a:pt x="364850" y="1927274"/>
                </a:cubicBezTo>
                <a:cubicBezTo>
                  <a:pt x="372411" y="1942396"/>
                  <a:pt x="379783" y="1958915"/>
                  <a:pt x="392985" y="1969477"/>
                </a:cubicBezTo>
                <a:cubicBezTo>
                  <a:pt x="404564" y="1978740"/>
                  <a:pt x="421120" y="1978855"/>
                  <a:pt x="435188" y="1983544"/>
                </a:cubicBezTo>
                <a:cubicBezTo>
                  <a:pt x="453945" y="2002301"/>
                  <a:pt x="469388" y="2025101"/>
                  <a:pt x="491459" y="2039815"/>
                </a:cubicBezTo>
                <a:cubicBezTo>
                  <a:pt x="505527" y="2049193"/>
                  <a:pt x="520825" y="2056947"/>
                  <a:pt x="533662" y="2067950"/>
                </a:cubicBezTo>
                <a:cubicBezTo>
                  <a:pt x="553802" y="2085213"/>
                  <a:pt x="564768" y="2115832"/>
                  <a:pt x="589933" y="2124221"/>
                </a:cubicBezTo>
                <a:lnTo>
                  <a:pt x="716542" y="2166424"/>
                </a:lnTo>
                <a:lnTo>
                  <a:pt x="758745" y="2180492"/>
                </a:lnTo>
                <a:cubicBezTo>
                  <a:pt x="764427" y="2189015"/>
                  <a:pt x="798310" y="2245818"/>
                  <a:pt x="815016" y="2250830"/>
                </a:cubicBezTo>
                <a:cubicBezTo>
                  <a:pt x="851227" y="2261693"/>
                  <a:pt x="890266" y="2258683"/>
                  <a:pt x="927557" y="2264898"/>
                </a:cubicBezTo>
                <a:cubicBezTo>
                  <a:pt x="946628" y="2268077"/>
                  <a:pt x="965309" y="2273410"/>
                  <a:pt x="983828" y="2278966"/>
                </a:cubicBezTo>
                <a:cubicBezTo>
                  <a:pt x="1012234" y="2287488"/>
                  <a:pt x="1068234" y="2307101"/>
                  <a:pt x="1068234" y="2307101"/>
                </a:cubicBezTo>
                <a:cubicBezTo>
                  <a:pt x="1072923" y="2246141"/>
                  <a:pt x="1071035" y="2184314"/>
                  <a:pt x="1082302" y="2124221"/>
                </a:cubicBezTo>
                <a:cubicBezTo>
                  <a:pt x="1085418" y="2107603"/>
                  <a:pt x="1096100" y="2090979"/>
                  <a:pt x="1110437" y="2082018"/>
                </a:cubicBezTo>
                <a:cubicBezTo>
                  <a:pt x="1135586" y="2066300"/>
                  <a:pt x="1194843" y="2053883"/>
                  <a:pt x="1194843" y="2053883"/>
                </a:cubicBezTo>
                <a:cubicBezTo>
                  <a:pt x="1208911" y="2044504"/>
                  <a:pt x="1221924" y="2033308"/>
                  <a:pt x="1237047" y="2025747"/>
                </a:cubicBezTo>
                <a:cubicBezTo>
                  <a:pt x="1257224" y="2015659"/>
                  <a:pt x="1317497" y="2002118"/>
                  <a:pt x="1335520" y="1997612"/>
                </a:cubicBezTo>
                <a:cubicBezTo>
                  <a:pt x="1349588" y="1988234"/>
                  <a:pt x="1364521" y="1980039"/>
                  <a:pt x="1377723" y="1969477"/>
                </a:cubicBezTo>
                <a:cubicBezTo>
                  <a:pt x="1388080" y="1961191"/>
                  <a:pt x="1392596" y="1941341"/>
                  <a:pt x="1405859" y="1941341"/>
                </a:cubicBezTo>
                <a:cubicBezTo>
                  <a:pt x="1419122" y="1941341"/>
                  <a:pt x="1422131" y="1963545"/>
                  <a:pt x="1433994" y="1969477"/>
                </a:cubicBezTo>
                <a:cubicBezTo>
                  <a:pt x="1460520" y="1982740"/>
                  <a:pt x="1490265" y="1988234"/>
                  <a:pt x="1518400" y="1997612"/>
                </a:cubicBezTo>
                <a:cubicBezTo>
                  <a:pt x="1532468" y="2002301"/>
                  <a:pt x="1545790" y="2011007"/>
                  <a:pt x="1560603" y="2011680"/>
                </a:cubicBezTo>
                <a:lnTo>
                  <a:pt x="1870093" y="2025747"/>
                </a:lnTo>
                <a:cubicBezTo>
                  <a:pt x="1898228" y="2030436"/>
                  <a:pt x="1927439" y="2030795"/>
                  <a:pt x="1954499" y="2039815"/>
                </a:cubicBezTo>
                <a:cubicBezTo>
                  <a:pt x="2031466" y="2065471"/>
                  <a:pt x="1971687" y="2061300"/>
                  <a:pt x="2010770" y="2110154"/>
                </a:cubicBezTo>
                <a:cubicBezTo>
                  <a:pt x="2021332" y="2123356"/>
                  <a:pt x="2038905" y="2128911"/>
                  <a:pt x="2052973" y="2138289"/>
                </a:cubicBezTo>
                <a:cubicBezTo>
                  <a:pt x="2062351" y="2157046"/>
                  <a:pt x="2070704" y="2176352"/>
                  <a:pt x="2081108" y="2194560"/>
                </a:cubicBezTo>
                <a:cubicBezTo>
                  <a:pt x="2089496" y="2209240"/>
                  <a:pt x="2101682" y="2221641"/>
                  <a:pt x="2109243" y="2236763"/>
                </a:cubicBezTo>
                <a:cubicBezTo>
                  <a:pt x="2133479" y="2285235"/>
                  <a:pt x="2107482" y="2274128"/>
                  <a:pt x="2151447" y="2307101"/>
                </a:cubicBezTo>
                <a:cubicBezTo>
                  <a:pt x="2178499" y="2327390"/>
                  <a:pt x="2235853" y="2363372"/>
                  <a:pt x="2235853" y="2363372"/>
                </a:cubicBezTo>
                <a:cubicBezTo>
                  <a:pt x="2280439" y="2430252"/>
                  <a:pt x="2258641" y="2389534"/>
                  <a:pt x="2292123" y="2489981"/>
                </a:cubicBezTo>
                <a:cubicBezTo>
                  <a:pt x="2296812" y="2504049"/>
                  <a:pt x="2297966" y="2519846"/>
                  <a:pt x="2306191" y="2532184"/>
                </a:cubicBezTo>
                <a:cubicBezTo>
                  <a:pt x="2324948" y="2560319"/>
                  <a:pt x="2338552" y="2592680"/>
                  <a:pt x="2362462" y="2616590"/>
                </a:cubicBezTo>
                <a:lnTo>
                  <a:pt x="2418733" y="2672861"/>
                </a:lnTo>
                <a:cubicBezTo>
                  <a:pt x="2428111" y="2682240"/>
                  <a:pt x="2439511" y="2689961"/>
                  <a:pt x="2446868" y="2700997"/>
                </a:cubicBezTo>
                <a:cubicBezTo>
                  <a:pt x="2456246" y="2715065"/>
                  <a:pt x="2464441" y="2729998"/>
                  <a:pt x="2475003" y="2743200"/>
                </a:cubicBezTo>
                <a:cubicBezTo>
                  <a:pt x="2555184" y="2843426"/>
                  <a:pt x="2444678" y="2683642"/>
                  <a:pt x="2531274" y="2813538"/>
                </a:cubicBezTo>
                <a:cubicBezTo>
                  <a:pt x="2564099" y="2808849"/>
                  <a:pt x="2598962" y="2811785"/>
                  <a:pt x="2629748" y="2799470"/>
                </a:cubicBezTo>
                <a:cubicBezTo>
                  <a:pt x="2654364" y="2789623"/>
                  <a:pt x="2686021" y="2736162"/>
                  <a:pt x="2700087" y="2715064"/>
                </a:cubicBezTo>
                <a:cubicBezTo>
                  <a:pt x="2704776" y="2691618"/>
                  <a:pt x="2714154" y="2668636"/>
                  <a:pt x="2714154" y="2644726"/>
                </a:cubicBezTo>
                <a:cubicBezTo>
                  <a:pt x="2714154" y="2446964"/>
                  <a:pt x="2709843" y="2458667"/>
                  <a:pt x="2671951" y="2307101"/>
                </a:cubicBezTo>
                <a:cubicBezTo>
                  <a:pt x="2661189" y="2264054"/>
                  <a:pt x="2662131" y="2241010"/>
                  <a:pt x="2629748" y="2208627"/>
                </a:cubicBezTo>
                <a:cubicBezTo>
                  <a:pt x="2617793" y="2196672"/>
                  <a:pt x="2601613" y="2189870"/>
                  <a:pt x="2587545" y="2180492"/>
                </a:cubicBezTo>
                <a:cubicBezTo>
                  <a:pt x="2500941" y="2050585"/>
                  <a:pt x="2611461" y="2210388"/>
                  <a:pt x="2531274" y="2110154"/>
                </a:cubicBezTo>
                <a:cubicBezTo>
                  <a:pt x="2520712" y="2096951"/>
                  <a:pt x="2513701" y="2081153"/>
                  <a:pt x="2503139" y="2067950"/>
                </a:cubicBezTo>
                <a:cubicBezTo>
                  <a:pt x="2494854" y="2057593"/>
                  <a:pt x="2483289" y="2050172"/>
                  <a:pt x="2475003" y="2039815"/>
                </a:cubicBezTo>
                <a:cubicBezTo>
                  <a:pt x="2396655" y="1941881"/>
                  <a:pt x="2504923" y="2055667"/>
                  <a:pt x="2404665" y="1955409"/>
                </a:cubicBezTo>
                <a:cubicBezTo>
                  <a:pt x="2399976" y="1941341"/>
                  <a:pt x="2398226" y="1925922"/>
                  <a:pt x="2390597" y="1913206"/>
                </a:cubicBezTo>
                <a:cubicBezTo>
                  <a:pt x="2383773" y="1901833"/>
                  <a:pt x="2363038" y="1898321"/>
                  <a:pt x="2362462" y="1885070"/>
                </a:cubicBezTo>
                <a:cubicBezTo>
                  <a:pt x="2349102" y="1577777"/>
                  <a:pt x="2324167" y="1665771"/>
                  <a:pt x="2418733" y="1533378"/>
                </a:cubicBezTo>
                <a:cubicBezTo>
                  <a:pt x="2428560" y="1519620"/>
                  <a:pt x="2439307" y="1506297"/>
                  <a:pt x="2446868" y="1491175"/>
                </a:cubicBezTo>
                <a:cubicBezTo>
                  <a:pt x="2453500" y="1477912"/>
                  <a:pt x="2451673" y="1460551"/>
                  <a:pt x="2460936" y="1448972"/>
                </a:cubicBezTo>
                <a:cubicBezTo>
                  <a:pt x="2471498" y="1435770"/>
                  <a:pt x="2490302" y="1431840"/>
                  <a:pt x="2503139" y="1420837"/>
                </a:cubicBezTo>
                <a:cubicBezTo>
                  <a:pt x="2523279" y="1403574"/>
                  <a:pt x="2537339" y="1379280"/>
                  <a:pt x="2559410" y="1364566"/>
                </a:cubicBezTo>
                <a:lnTo>
                  <a:pt x="2643816" y="1308295"/>
                </a:lnTo>
                <a:cubicBezTo>
                  <a:pt x="2653194" y="1294227"/>
                  <a:pt x="2661389" y="1279294"/>
                  <a:pt x="2671951" y="1266092"/>
                </a:cubicBezTo>
                <a:cubicBezTo>
                  <a:pt x="2706846" y="1222474"/>
                  <a:pt x="2699354" y="1253490"/>
                  <a:pt x="2728222" y="1195754"/>
                </a:cubicBezTo>
                <a:cubicBezTo>
                  <a:pt x="2734854" y="1182491"/>
                  <a:pt x="2738216" y="1167808"/>
                  <a:pt x="2742290" y="1153550"/>
                </a:cubicBezTo>
                <a:cubicBezTo>
                  <a:pt x="2747601" y="1134960"/>
                  <a:pt x="2745632" y="1113367"/>
                  <a:pt x="2756357" y="1097280"/>
                </a:cubicBezTo>
                <a:cubicBezTo>
                  <a:pt x="2774750" y="1069691"/>
                  <a:pt x="2803250" y="1050387"/>
                  <a:pt x="2826696" y="1026941"/>
                </a:cubicBezTo>
                <a:cubicBezTo>
                  <a:pt x="2840764" y="1012873"/>
                  <a:pt x="2857864" y="1001291"/>
                  <a:pt x="2868899" y="984738"/>
                </a:cubicBezTo>
                <a:cubicBezTo>
                  <a:pt x="2878277" y="970670"/>
                  <a:pt x="2883832" y="953097"/>
                  <a:pt x="2897034" y="942535"/>
                </a:cubicBezTo>
                <a:cubicBezTo>
                  <a:pt x="2908613" y="933272"/>
                  <a:pt x="2925169" y="933156"/>
                  <a:pt x="2939237" y="928467"/>
                </a:cubicBezTo>
                <a:cubicBezTo>
                  <a:pt x="2943926" y="914399"/>
                  <a:pt x="2946673" y="899527"/>
                  <a:pt x="2953305" y="886264"/>
                </a:cubicBezTo>
                <a:cubicBezTo>
                  <a:pt x="2960866" y="871142"/>
                  <a:pt x="2980315" y="860931"/>
                  <a:pt x="2981440" y="844061"/>
                </a:cubicBezTo>
                <a:cubicBezTo>
                  <a:pt x="2985196" y="787720"/>
                  <a:pt x="2974377" y="731279"/>
                  <a:pt x="2967373" y="675249"/>
                </a:cubicBezTo>
                <a:cubicBezTo>
                  <a:pt x="2964975" y="656064"/>
                  <a:pt x="2961952" y="636271"/>
                  <a:pt x="2953305" y="618978"/>
                </a:cubicBezTo>
                <a:cubicBezTo>
                  <a:pt x="2938183" y="588733"/>
                  <a:pt x="2929113" y="545265"/>
                  <a:pt x="2897034" y="534572"/>
                </a:cubicBezTo>
                <a:lnTo>
                  <a:pt x="2854831" y="520504"/>
                </a:lnTo>
                <a:cubicBezTo>
                  <a:pt x="2823718" y="489391"/>
                  <a:pt x="2804079" y="475270"/>
                  <a:pt x="2784493" y="436098"/>
                </a:cubicBezTo>
                <a:cubicBezTo>
                  <a:pt x="2777861" y="422835"/>
                  <a:pt x="2775114" y="407963"/>
                  <a:pt x="2770425" y="393895"/>
                </a:cubicBezTo>
                <a:cubicBezTo>
                  <a:pt x="2775114" y="351692"/>
                  <a:pt x="2773320" y="308253"/>
                  <a:pt x="2784493" y="267286"/>
                </a:cubicBezTo>
                <a:cubicBezTo>
                  <a:pt x="2787983" y="254490"/>
                  <a:pt x="2806697" y="251013"/>
                  <a:pt x="2812628" y="239150"/>
                </a:cubicBezTo>
                <a:cubicBezTo>
                  <a:pt x="2821274" y="221857"/>
                  <a:pt x="2821385" y="201470"/>
                  <a:pt x="2826696" y="182880"/>
                </a:cubicBezTo>
                <a:cubicBezTo>
                  <a:pt x="2830770" y="168622"/>
                  <a:pt x="2836074" y="154745"/>
                  <a:pt x="2840763" y="140677"/>
                </a:cubicBezTo>
                <a:cubicBezTo>
                  <a:pt x="2850142" y="150055"/>
                  <a:pt x="2862967" y="156949"/>
                  <a:pt x="2868899" y="168812"/>
                </a:cubicBezTo>
                <a:cubicBezTo>
                  <a:pt x="2882162" y="195338"/>
                  <a:pt x="2876063" y="232247"/>
                  <a:pt x="2897034" y="253218"/>
                </a:cubicBezTo>
                <a:cubicBezTo>
                  <a:pt x="2906413" y="262597"/>
                  <a:pt x="2916884" y="270997"/>
                  <a:pt x="2925170" y="281354"/>
                </a:cubicBezTo>
                <a:cubicBezTo>
                  <a:pt x="2935732" y="294556"/>
                  <a:pt x="2941350" y="311602"/>
                  <a:pt x="2953305" y="323557"/>
                </a:cubicBezTo>
                <a:cubicBezTo>
                  <a:pt x="2965260" y="335512"/>
                  <a:pt x="2981440" y="342314"/>
                  <a:pt x="2995508" y="351692"/>
                </a:cubicBezTo>
                <a:cubicBezTo>
                  <a:pt x="3000197" y="337624"/>
                  <a:pt x="3011214" y="324227"/>
                  <a:pt x="3009576" y="309489"/>
                </a:cubicBezTo>
                <a:cubicBezTo>
                  <a:pt x="3006301" y="280013"/>
                  <a:pt x="2990818" y="253218"/>
                  <a:pt x="2981440" y="225083"/>
                </a:cubicBezTo>
                <a:cubicBezTo>
                  <a:pt x="2963178" y="170296"/>
                  <a:pt x="2977860" y="193367"/>
                  <a:pt x="2939237" y="154744"/>
                </a:cubicBezTo>
                <a:cubicBezTo>
                  <a:pt x="2934548" y="140676"/>
                  <a:pt x="2929244" y="126799"/>
                  <a:pt x="2925170" y="112541"/>
                </a:cubicBezTo>
                <a:cubicBezTo>
                  <a:pt x="2919859" y="93951"/>
                  <a:pt x="2921049" y="72849"/>
                  <a:pt x="2911102" y="56270"/>
                </a:cubicBezTo>
                <a:cubicBezTo>
                  <a:pt x="2905707" y="47279"/>
                  <a:pt x="2892345" y="46892"/>
                  <a:pt x="2882967" y="42203"/>
                </a:cubicBezTo>
                <a:lnTo>
                  <a:pt x="2854831" y="14067"/>
                </a:lnTo>
                <a:lnTo>
                  <a:pt x="2854831" y="14067"/>
                </a:lnTo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42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urved Connector 18"/>
          <p:cNvCxnSpPr/>
          <p:nvPr/>
        </p:nvCxnSpPr>
        <p:spPr>
          <a:xfrm rot="10800000">
            <a:off x="1905000" y="4343401"/>
            <a:ext cx="3581400" cy="304799"/>
          </a:xfrm>
          <a:prstGeom prst="curved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S_states (2)"/>
          <p:cNvPicPr>
            <a:picLocks noChangeAspect="1" noChangeArrowheads="1"/>
          </p:cNvPicPr>
          <p:nvPr/>
        </p:nvPicPr>
        <p:blipFill>
          <a:blip r:embed="rId2" cstate="print"/>
          <a:srcRect l="10429" t="21593" r="10303" b="16330"/>
          <a:stretch>
            <a:fillRect/>
          </a:stretch>
        </p:blipFill>
        <p:spPr bwMode="auto">
          <a:xfrm>
            <a:off x="457200" y="1676400"/>
            <a:ext cx="8077200" cy="489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457200" y="152400"/>
            <a:ext cx="8077200" cy="1905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California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enters as a Free state; Texas is a slave state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Stronger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fugitive slave law to be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enforced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itchFamily="34" charset="0"/>
              </a:rPr>
              <a:t>Slave trade banned in Washington, DC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4953000"/>
            <a:ext cx="1752600" cy="1600200"/>
            <a:chOff x="457200" y="4953000"/>
            <a:chExt cx="1752600" cy="1600200"/>
          </a:xfrm>
        </p:grpSpPr>
        <p:sp>
          <p:nvSpPr>
            <p:cNvPr id="7" name="Rectangle 6"/>
            <p:cNvSpPr/>
            <p:nvPr/>
          </p:nvSpPr>
          <p:spPr>
            <a:xfrm>
              <a:off x="457200" y="4953000"/>
              <a:ext cx="1752600" cy="16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Key</a:t>
              </a:r>
            </a:p>
            <a:p>
              <a:pPr algn="ctr"/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Free State</a:t>
              </a:r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Slave State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54864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60198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2910313" y="3698710"/>
            <a:ext cx="4674798" cy="2881384"/>
          </a:xfrm>
          <a:custGeom>
            <a:avLst/>
            <a:gdLst>
              <a:gd name="connsiteX0" fmla="*/ 4584181 w 4674798"/>
              <a:gd name="connsiteY0" fmla="*/ 102325 h 2881384"/>
              <a:gd name="connsiteX1" fmla="*/ 4584181 w 4674798"/>
              <a:gd name="connsiteY1" fmla="*/ 102325 h 2881384"/>
              <a:gd name="connsiteX2" fmla="*/ 4458675 w 4674798"/>
              <a:gd name="connsiteY2" fmla="*/ 12678 h 2881384"/>
              <a:gd name="connsiteX3" fmla="*/ 4279381 w 4674798"/>
              <a:gd name="connsiteY3" fmla="*/ 48537 h 2881384"/>
              <a:gd name="connsiteX4" fmla="*/ 4225593 w 4674798"/>
              <a:gd name="connsiteY4" fmla="*/ 84396 h 2881384"/>
              <a:gd name="connsiteX5" fmla="*/ 4171805 w 4674798"/>
              <a:gd name="connsiteY5" fmla="*/ 66466 h 2881384"/>
              <a:gd name="connsiteX6" fmla="*/ 3884934 w 4674798"/>
              <a:gd name="connsiteY6" fmla="*/ 84396 h 2881384"/>
              <a:gd name="connsiteX7" fmla="*/ 3759428 w 4674798"/>
              <a:gd name="connsiteY7" fmla="*/ 102325 h 2881384"/>
              <a:gd name="connsiteX8" fmla="*/ 3705640 w 4674798"/>
              <a:gd name="connsiteY8" fmla="*/ 138184 h 2881384"/>
              <a:gd name="connsiteX9" fmla="*/ 3669781 w 4674798"/>
              <a:gd name="connsiteY9" fmla="*/ 263690 h 2881384"/>
              <a:gd name="connsiteX10" fmla="*/ 3651852 w 4674798"/>
              <a:gd name="connsiteY10" fmla="*/ 317478 h 2881384"/>
              <a:gd name="connsiteX11" fmla="*/ 3580134 w 4674798"/>
              <a:gd name="connsiteY11" fmla="*/ 425055 h 2881384"/>
              <a:gd name="connsiteX12" fmla="*/ 3400840 w 4674798"/>
              <a:gd name="connsiteY12" fmla="*/ 371266 h 2881384"/>
              <a:gd name="connsiteX13" fmla="*/ 3364981 w 4674798"/>
              <a:gd name="connsiteY13" fmla="*/ 317478 h 2881384"/>
              <a:gd name="connsiteX14" fmla="*/ 3239475 w 4674798"/>
              <a:gd name="connsiteY14" fmla="*/ 335408 h 2881384"/>
              <a:gd name="connsiteX15" fmla="*/ 3131899 w 4674798"/>
              <a:gd name="connsiteY15" fmla="*/ 371266 h 2881384"/>
              <a:gd name="connsiteX16" fmla="*/ 2970534 w 4674798"/>
              <a:gd name="connsiteY16" fmla="*/ 496772 h 2881384"/>
              <a:gd name="connsiteX17" fmla="*/ 2916746 w 4674798"/>
              <a:gd name="connsiteY17" fmla="*/ 532631 h 2881384"/>
              <a:gd name="connsiteX18" fmla="*/ 2862958 w 4674798"/>
              <a:gd name="connsiteY18" fmla="*/ 568490 h 2881384"/>
              <a:gd name="connsiteX19" fmla="*/ 2827099 w 4674798"/>
              <a:gd name="connsiteY19" fmla="*/ 622278 h 2881384"/>
              <a:gd name="connsiteX20" fmla="*/ 2773311 w 4674798"/>
              <a:gd name="connsiteY20" fmla="*/ 676066 h 2881384"/>
              <a:gd name="connsiteX21" fmla="*/ 2701593 w 4674798"/>
              <a:gd name="connsiteY21" fmla="*/ 747784 h 2881384"/>
              <a:gd name="connsiteX22" fmla="*/ 2647805 w 4674798"/>
              <a:gd name="connsiteY22" fmla="*/ 729855 h 2881384"/>
              <a:gd name="connsiteX23" fmla="*/ 2576087 w 4674798"/>
              <a:gd name="connsiteY23" fmla="*/ 622278 h 2881384"/>
              <a:gd name="connsiteX24" fmla="*/ 2522299 w 4674798"/>
              <a:gd name="connsiteY24" fmla="*/ 586419 h 2881384"/>
              <a:gd name="connsiteX25" fmla="*/ 2486440 w 4674798"/>
              <a:gd name="connsiteY25" fmla="*/ 532631 h 2881384"/>
              <a:gd name="connsiteX26" fmla="*/ 2432652 w 4674798"/>
              <a:gd name="connsiteY26" fmla="*/ 478843 h 2881384"/>
              <a:gd name="connsiteX27" fmla="*/ 2343005 w 4674798"/>
              <a:gd name="connsiteY27" fmla="*/ 335408 h 2881384"/>
              <a:gd name="connsiteX28" fmla="*/ 2307146 w 4674798"/>
              <a:gd name="connsiteY28" fmla="*/ 227831 h 2881384"/>
              <a:gd name="connsiteX29" fmla="*/ 2235428 w 4674798"/>
              <a:gd name="connsiteY29" fmla="*/ 156114 h 2881384"/>
              <a:gd name="connsiteX30" fmla="*/ 2020275 w 4674798"/>
              <a:gd name="connsiteY30" fmla="*/ 138184 h 2881384"/>
              <a:gd name="connsiteX31" fmla="*/ 1840981 w 4674798"/>
              <a:gd name="connsiteY31" fmla="*/ 84396 h 2881384"/>
              <a:gd name="connsiteX32" fmla="*/ 1751334 w 4674798"/>
              <a:gd name="connsiteY32" fmla="*/ 102325 h 2881384"/>
              <a:gd name="connsiteX33" fmla="*/ 1733405 w 4674798"/>
              <a:gd name="connsiteY33" fmla="*/ 156114 h 2881384"/>
              <a:gd name="connsiteX34" fmla="*/ 1751334 w 4674798"/>
              <a:gd name="connsiteY34" fmla="*/ 425055 h 2881384"/>
              <a:gd name="connsiteX35" fmla="*/ 1769263 w 4674798"/>
              <a:gd name="connsiteY35" fmla="*/ 478843 h 2881384"/>
              <a:gd name="connsiteX36" fmla="*/ 1787193 w 4674798"/>
              <a:gd name="connsiteY36" fmla="*/ 550561 h 2881384"/>
              <a:gd name="connsiteX37" fmla="*/ 1805122 w 4674798"/>
              <a:gd name="connsiteY37" fmla="*/ 604349 h 2881384"/>
              <a:gd name="connsiteX38" fmla="*/ 1840981 w 4674798"/>
              <a:gd name="connsiteY38" fmla="*/ 747784 h 2881384"/>
              <a:gd name="connsiteX39" fmla="*/ 1823052 w 4674798"/>
              <a:gd name="connsiteY39" fmla="*/ 1429102 h 2881384"/>
              <a:gd name="connsiteX40" fmla="*/ 1769263 w 4674798"/>
              <a:gd name="connsiteY40" fmla="*/ 1447031 h 2881384"/>
              <a:gd name="connsiteX41" fmla="*/ 1661687 w 4674798"/>
              <a:gd name="connsiteY41" fmla="*/ 1500819 h 2881384"/>
              <a:gd name="connsiteX42" fmla="*/ 1392746 w 4674798"/>
              <a:gd name="connsiteY42" fmla="*/ 1482890 h 2881384"/>
              <a:gd name="connsiteX43" fmla="*/ 1338958 w 4674798"/>
              <a:gd name="connsiteY43" fmla="*/ 1464961 h 2881384"/>
              <a:gd name="connsiteX44" fmla="*/ 1303099 w 4674798"/>
              <a:gd name="connsiteY44" fmla="*/ 1411172 h 2881384"/>
              <a:gd name="connsiteX45" fmla="*/ 1195522 w 4674798"/>
              <a:gd name="connsiteY45" fmla="*/ 1375314 h 2881384"/>
              <a:gd name="connsiteX46" fmla="*/ 1141734 w 4674798"/>
              <a:gd name="connsiteY46" fmla="*/ 1339455 h 2881384"/>
              <a:gd name="connsiteX47" fmla="*/ 1123805 w 4674798"/>
              <a:gd name="connsiteY47" fmla="*/ 1285666 h 2881384"/>
              <a:gd name="connsiteX48" fmla="*/ 1105875 w 4674798"/>
              <a:gd name="connsiteY48" fmla="*/ 998796 h 2881384"/>
              <a:gd name="connsiteX49" fmla="*/ 1052087 w 4674798"/>
              <a:gd name="connsiteY49" fmla="*/ 891219 h 2881384"/>
              <a:gd name="connsiteX50" fmla="*/ 944511 w 4674798"/>
              <a:gd name="connsiteY50" fmla="*/ 855361 h 2881384"/>
              <a:gd name="connsiteX51" fmla="*/ 819005 w 4674798"/>
              <a:gd name="connsiteY51" fmla="*/ 873290 h 2881384"/>
              <a:gd name="connsiteX52" fmla="*/ 765216 w 4674798"/>
              <a:gd name="connsiteY52" fmla="*/ 891219 h 2881384"/>
              <a:gd name="connsiteX53" fmla="*/ 639711 w 4674798"/>
              <a:gd name="connsiteY53" fmla="*/ 909149 h 2881384"/>
              <a:gd name="connsiteX54" fmla="*/ 603852 w 4674798"/>
              <a:gd name="connsiteY54" fmla="*/ 1464961 h 2881384"/>
              <a:gd name="connsiteX55" fmla="*/ 585922 w 4674798"/>
              <a:gd name="connsiteY55" fmla="*/ 1554608 h 2881384"/>
              <a:gd name="connsiteX56" fmla="*/ 550063 w 4674798"/>
              <a:gd name="connsiteY56" fmla="*/ 1733902 h 2881384"/>
              <a:gd name="connsiteX57" fmla="*/ 137687 w 4674798"/>
              <a:gd name="connsiteY57" fmla="*/ 1715972 h 2881384"/>
              <a:gd name="connsiteX58" fmla="*/ 12181 w 4674798"/>
              <a:gd name="connsiteY58" fmla="*/ 1715972 h 2881384"/>
              <a:gd name="connsiteX59" fmla="*/ 48040 w 4674798"/>
              <a:gd name="connsiteY59" fmla="*/ 1769761 h 2881384"/>
              <a:gd name="connsiteX60" fmla="*/ 65969 w 4674798"/>
              <a:gd name="connsiteY60" fmla="*/ 1823549 h 2881384"/>
              <a:gd name="connsiteX61" fmla="*/ 119758 w 4674798"/>
              <a:gd name="connsiteY61" fmla="*/ 1877337 h 2881384"/>
              <a:gd name="connsiteX62" fmla="*/ 209405 w 4674798"/>
              <a:gd name="connsiteY62" fmla="*/ 1966984 h 2881384"/>
              <a:gd name="connsiteX63" fmla="*/ 245263 w 4674798"/>
              <a:gd name="connsiteY63" fmla="*/ 2020772 h 2881384"/>
              <a:gd name="connsiteX64" fmla="*/ 299052 w 4674798"/>
              <a:gd name="connsiteY64" fmla="*/ 2038702 h 2881384"/>
              <a:gd name="connsiteX65" fmla="*/ 316981 w 4674798"/>
              <a:gd name="connsiteY65" fmla="*/ 2092490 h 2881384"/>
              <a:gd name="connsiteX66" fmla="*/ 334911 w 4674798"/>
              <a:gd name="connsiteY66" fmla="*/ 2200066 h 2881384"/>
              <a:gd name="connsiteX67" fmla="*/ 370769 w 4674798"/>
              <a:gd name="connsiteY67" fmla="*/ 2253855 h 2881384"/>
              <a:gd name="connsiteX68" fmla="*/ 478346 w 4674798"/>
              <a:gd name="connsiteY68" fmla="*/ 2289714 h 2881384"/>
              <a:gd name="connsiteX69" fmla="*/ 585922 w 4674798"/>
              <a:gd name="connsiteY69" fmla="*/ 2217996 h 2881384"/>
              <a:gd name="connsiteX70" fmla="*/ 675569 w 4674798"/>
              <a:gd name="connsiteY70" fmla="*/ 2146278 h 2881384"/>
              <a:gd name="connsiteX71" fmla="*/ 747287 w 4674798"/>
              <a:gd name="connsiteY71" fmla="*/ 2235925 h 2881384"/>
              <a:gd name="connsiteX72" fmla="*/ 819005 w 4674798"/>
              <a:gd name="connsiteY72" fmla="*/ 2343502 h 2881384"/>
              <a:gd name="connsiteX73" fmla="*/ 908652 w 4674798"/>
              <a:gd name="connsiteY73" fmla="*/ 2504866 h 2881384"/>
              <a:gd name="connsiteX74" fmla="*/ 944511 w 4674798"/>
              <a:gd name="connsiteY74" fmla="*/ 2558655 h 2881384"/>
              <a:gd name="connsiteX75" fmla="*/ 962440 w 4674798"/>
              <a:gd name="connsiteY75" fmla="*/ 2612443 h 2881384"/>
              <a:gd name="connsiteX76" fmla="*/ 1070016 w 4674798"/>
              <a:gd name="connsiteY76" fmla="*/ 2684161 h 2881384"/>
              <a:gd name="connsiteX77" fmla="*/ 1159663 w 4674798"/>
              <a:gd name="connsiteY77" fmla="*/ 2755878 h 2881384"/>
              <a:gd name="connsiteX78" fmla="*/ 1267240 w 4674798"/>
              <a:gd name="connsiteY78" fmla="*/ 2827596 h 2881384"/>
              <a:gd name="connsiteX79" fmla="*/ 1303099 w 4674798"/>
              <a:gd name="connsiteY79" fmla="*/ 2881384 h 2881384"/>
              <a:gd name="connsiteX80" fmla="*/ 1356887 w 4674798"/>
              <a:gd name="connsiteY80" fmla="*/ 2827596 h 2881384"/>
              <a:gd name="connsiteX81" fmla="*/ 1392746 w 4674798"/>
              <a:gd name="connsiteY81" fmla="*/ 2720019 h 2881384"/>
              <a:gd name="connsiteX82" fmla="*/ 1428605 w 4674798"/>
              <a:gd name="connsiteY82" fmla="*/ 2612443 h 2881384"/>
              <a:gd name="connsiteX83" fmla="*/ 1446534 w 4674798"/>
              <a:gd name="connsiteY83" fmla="*/ 2558655 h 2881384"/>
              <a:gd name="connsiteX84" fmla="*/ 1482393 w 4674798"/>
              <a:gd name="connsiteY84" fmla="*/ 2504866 h 2881384"/>
              <a:gd name="connsiteX85" fmla="*/ 1554111 w 4674798"/>
              <a:gd name="connsiteY85" fmla="*/ 2415219 h 2881384"/>
              <a:gd name="connsiteX86" fmla="*/ 1589969 w 4674798"/>
              <a:gd name="connsiteY86" fmla="*/ 2361431 h 2881384"/>
              <a:gd name="connsiteX87" fmla="*/ 1697546 w 4674798"/>
              <a:gd name="connsiteY87" fmla="*/ 2307643 h 2881384"/>
              <a:gd name="connsiteX88" fmla="*/ 1912699 w 4674798"/>
              <a:gd name="connsiteY88" fmla="*/ 2200066 h 2881384"/>
              <a:gd name="connsiteX89" fmla="*/ 1966487 w 4674798"/>
              <a:gd name="connsiteY89" fmla="*/ 2182137 h 2881384"/>
              <a:gd name="connsiteX90" fmla="*/ 2074063 w 4674798"/>
              <a:gd name="connsiteY90" fmla="*/ 2128349 h 2881384"/>
              <a:gd name="connsiteX91" fmla="*/ 2181640 w 4674798"/>
              <a:gd name="connsiteY91" fmla="*/ 2146278 h 2881384"/>
              <a:gd name="connsiteX92" fmla="*/ 2343005 w 4674798"/>
              <a:gd name="connsiteY92" fmla="*/ 2235925 h 2881384"/>
              <a:gd name="connsiteX93" fmla="*/ 2396793 w 4674798"/>
              <a:gd name="connsiteY93" fmla="*/ 2271784 h 2881384"/>
              <a:gd name="connsiteX94" fmla="*/ 2486440 w 4674798"/>
              <a:gd name="connsiteY94" fmla="*/ 2253855 h 2881384"/>
              <a:gd name="connsiteX95" fmla="*/ 2522299 w 4674798"/>
              <a:gd name="connsiteY95" fmla="*/ 2200066 h 2881384"/>
              <a:gd name="connsiteX96" fmla="*/ 2576087 w 4674798"/>
              <a:gd name="connsiteY96" fmla="*/ 2164208 h 2881384"/>
              <a:gd name="connsiteX97" fmla="*/ 2701593 w 4674798"/>
              <a:gd name="connsiteY97" fmla="*/ 2217996 h 2881384"/>
              <a:gd name="connsiteX98" fmla="*/ 2737452 w 4674798"/>
              <a:gd name="connsiteY98" fmla="*/ 2271784 h 2881384"/>
              <a:gd name="connsiteX99" fmla="*/ 2755381 w 4674798"/>
              <a:gd name="connsiteY99" fmla="*/ 2217996 h 2881384"/>
              <a:gd name="connsiteX100" fmla="*/ 2719522 w 4674798"/>
              <a:gd name="connsiteY100" fmla="*/ 2074561 h 2881384"/>
              <a:gd name="connsiteX101" fmla="*/ 2737452 w 4674798"/>
              <a:gd name="connsiteY101" fmla="*/ 2020772 h 2881384"/>
              <a:gd name="connsiteX102" fmla="*/ 2791240 w 4674798"/>
              <a:gd name="connsiteY102" fmla="*/ 2002843 h 2881384"/>
              <a:gd name="connsiteX103" fmla="*/ 2845028 w 4674798"/>
              <a:gd name="connsiteY103" fmla="*/ 1966984 h 2881384"/>
              <a:gd name="connsiteX104" fmla="*/ 2988463 w 4674798"/>
              <a:gd name="connsiteY104" fmla="*/ 1984914 h 2881384"/>
              <a:gd name="connsiteX105" fmla="*/ 3113969 w 4674798"/>
              <a:gd name="connsiteY105" fmla="*/ 2002843 h 2881384"/>
              <a:gd name="connsiteX106" fmla="*/ 3167758 w 4674798"/>
              <a:gd name="connsiteY106" fmla="*/ 1966984 h 2881384"/>
              <a:gd name="connsiteX107" fmla="*/ 3472558 w 4674798"/>
              <a:gd name="connsiteY107" fmla="*/ 1984914 h 2881384"/>
              <a:gd name="connsiteX108" fmla="*/ 3526346 w 4674798"/>
              <a:gd name="connsiteY108" fmla="*/ 2020772 h 2881384"/>
              <a:gd name="connsiteX109" fmla="*/ 3615993 w 4674798"/>
              <a:gd name="connsiteY109" fmla="*/ 2038702 h 2881384"/>
              <a:gd name="connsiteX110" fmla="*/ 3651852 w 4674798"/>
              <a:gd name="connsiteY110" fmla="*/ 2092490 h 2881384"/>
              <a:gd name="connsiteX111" fmla="*/ 3669781 w 4674798"/>
              <a:gd name="connsiteY111" fmla="*/ 2146278 h 2881384"/>
              <a:gd name="connsiteX112" fmla="*/ 3741499 w 4674798"/>
              <a:gd name="connsiteY112" fmla="*/ 2253855 h 2881384"/>
              <a:gd name="connsiteX113" fmla="*/ 3831146 w 4674798"/>
              <a:gd name="connsiteY113" fmla="*/ 2361431 h 2881384"/>
              <a:gd name="connsiteX114" fmla="*/ 3884934 w 4674798"/>
              <a:gd name="connsiteY114" fmla="*/ 2469008 h 2881384"/>
              <a:gd name="connsiteX115" fmla="*/ 3902863 w 4674798"/>
              <a:gd name="connsiteY115" fmla="*/ 2522796 h 2881384"/>
              <a:gd name="connsiteX116" fmla="*/ 3938722 w 4674798"/>
              <a:gd name="connsiteY116" fmla="*/ 2576584 h 2881384"/>
              <a:gd name="connsiteX117" fmla="*/ 3956652 w 4674798"/>
              <a:gd name="connsiteY117" fmla="*/ 2630372 h 2881384"/>
              <a:gd name="connsiteX118" fmla="*/ 4010440 w 4674798"/>
              <a:gd name="connsiteY118" fmla="*/ 2648302 h 2881384"/>
              <a:gd name="connsiteX119" fmla="*/ 4064228 w 4674798"/>
              <a:gd name="connsiteY119" fmla="*/ 2684161 h 2881384"/>
              <a:gd name="connsiteX120" fmla="*/ 4171805 w 4674798"/>
              <a:gd name="connsiteY120" fmla="*/ 2720019 h 2881384"/>
              <a:gd name="connsiteX121" fmla="*/ 4279381 w 4674798"/>
              <a:gd name="connsiteY121" fmla="*/ 2702090 h 2881384"/>
              <a:gd name="connsiteX122" fmla="*/ 4297311 w 4674798"/>
              <a:gd name="connsiteY122" fmla="*/ 2648302 h 2881384"/>
              <a:gd name="connsiteX123" fmla="*/ 4279381 w 4674798"/>
              <a:gd name="connsiteY123" fmla="*/ 2415219 h 2881384"/>
              <a:gd name="connsiteX124" fmla="*/ 4171805 w 4674798"/>
              <a:gd name="connsiteY124" fmla="*/ 2200066 h 2881384"/>
              <a:gd name="connsiteX125" fmla="*/ 4118016 w 4674798"/>
              <a:gd name="connsiteY125" fmla="*/ 2164208 h 2881384"/>
              <a:gd name="connsiteX126" fmla="*/ 4082158 w 4674798"/>
              <a:gd name="connsiteY126" fmla="*/ 2110419 h 2881384"/>
              <a:gd name="connsiteX127" fmla="*/ 4028369 w 4674798"/>
              <a:gd name="connsiteY127" fmla="*/ 2056631 h 2881384"/>
              <a:gd name="connsiteX128" fmla="*/ 4010440 w 4674798"/>
              <a:gd name="connsiteY128" fmla="*/ 2002843 h 2881384"/>
              <a:gd name="connsiteX129" fmla="*/ 4010440 w 4674798"/>
              <a:gd name="connsiteY129" fmla="*/ 1662184 h 2881384"/>
              <a:gd name="connsiteX130" fmla="*/ 4064228 w 4674798"/>
              <a:gd name="connsiteY130" fmla="*/ 1608396 h 2881384"/>
              <a:gd name="connsiteX131" fmla="*/ 4189734 w 4674798"/>
              <a:gd name="connsiteY131" fmla="*/ 1447031 h 2881384"/>
              <a:gd name="connsiteX132" fmla="*/ 4207663 w 4674798"/>
              <a:gd name="connsiteY132" fmla="*/ 1393243 h 2881384"/>
              <a:gd name="connsiteX133" fmla="*/ 4261452 w 4674798"/>
              <a:gd name="connsiteY133" fmla="*/ 1285666 h 2881384"/>
              <a:gd name="connsiteX134" fmla="*/ 4333169 w 4674798"/>
              <a:gd name="connsiteY134" fmla="*/ 1088443 h 2881384"/>
              <a:gd name="connsiteX135" fmla="*/ 4386958 w 4674798"/>
              <a:gd name="connsiteY135" fmla="*/ 1052584 h 2881384"/>
              <a:gd name="connsiteX136" fmla="*/ 4458675 w 4674798"/>
              <a:gd name="connsiteY136" fmla="*/ 945008 h 2881384"/>
              <a:gd name="connsiteX137" fmla="*/ 4476605 w 4674798"/>
              <a:gd name="connsiteY137" fmla="*/ 891219 h 2881384"/>
              <a:gd name="connsiteX138" fmla="*/ 4512463 w 4674798"/>
              <a:gd name="connsiteY138" fmla="*/ 837431 h 2881384"/>
              <a:gd name="connsiteX139" fmla="*/ 4548322 w 4674798"/>
              <a:gd name="connsiteY139" fmla="*/ 729855 h 2881384"/>
              <a:gd name="connsiteX140" fmla="*/ 4530393 w 4674798"/>
              <a:gd name="connsiteY140" fmla="*/ 640208 h 2881384"/>
              <a:gd name="connsiteX141" fmla="*/ 4494534 w 4674798"/>
              <a:gd name="connsiteY141" fmla="*/ 586419 h 2881384"/>
              <a:gd name="connsiteX142" fmla="*/ 4476605 w 4674798"/>
              <a:gd name="connsiteY142" fmla="*/ 532631 h 2881384"/>
              <a:gd name="connsiteX143" fmla="*/ 4458675 w 4674798"/>
              <a:gd name="connsiteY143" fmla="*/ 353337 h 2881384"/>
              <a:gd name="connsiteX144" fmla="*/ 4440746 w 4674798"/>
              <a:gd name="connsiteY144" fmla="*/ 299549 h 2881384"/>
              <a:gd name="connsiteX145" fmla="*/ 4458675 w 4674798"/>
              <a:gd name="connsiteY145" fmla="*/ 174043 h 2881384"/>
              <a:gd name="connsiteX146" fmla="*/ 4512463 w 4674798"/>
              <a:gd name="connsiteY146" fmla="*/ 191972 h 2881384"/>
              <a:gd name="connsiteX147" fmla="*/ 4620040 w 4674798"/>
              <a:gd name="connsiteY147" fmla="*/ 245761 h 2881384"/>
              <a:gd name="connsiteX148" fmla="*/ 4655899 w 4674798"/>
              <a:gd name="connsiteY148" fmla="*/ 299549 h 2881384"/>
              <a:gd name="connsiteX149" fmla="*/ 4673828 w 4674798"/>
              <a:gd name="connsiteY149" fmla="*/ 245761 h 2881384"/>
              <a:gd name="connsiteX150" fmla="*/ 4655899 w 4674798"/>
              <a:gd name="connsiteY150" fmla="*/ 120255 h 2881384"/>
              <a:gd name="connsiteX151" fmla="*/ 4620040 w 4674798"/>
              <a:gd name="connsiteY151" fmla="*/ 66466 h 2881384"/>
              <a:gd name="connsiteX152" fmla="*/ 4584181 w 4674798"/>
              <a:gd name="connsiteY152" fmla="*/ 102325 h 288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674798" h="2881384">
                <a:moveTo>
                  <a:pt x="4584181" y="102325"/>
                </a:moveTo>
                <a:lnTo>
                  <a:pt x="4584181" y="102325"/>
                </a:lnTo>
                <a:cubicBezTo>
                  <a:pt x="4542346" y="72443"/>
                  <a:pt x="4508108" y="26802"/>
                  <a:pt x="4458675" y="12678"/>
                </a:cubicBezTo>
                <a:cubicBezTo>
                  <a:pt x="4414303" y="0"/>
                  <a:pt x="4328610" y="32128"/>
                  <a:pt x="4279381" y="48537"/>
                </a:cubicBezTo>
                <a:cubicBezTo>
                  <a:pt x="4261452" y="60490"/>
                  <a:pt x="4246848" y="80854"/>
                  <a:pt x="4225593" y="84396"/>
                </a:cubicBezTo>
                <a:cubicBezTo>
                  <a:pt x="4206951" y="87503"/>
                  <a:pt x="4190704" y="66466"/>
                  <a:pt x="4171805" y="66466"/>
                </a:cubicBezTo>
                <a:cubicBezTo>
                  <a:pt x="4075995" y="66466"/>
                  <a:pt x="3980558" y="78419"/>
                  <a:pt x="3884934" y="84396"/>
                </a:cubicBezTo>
                <a:cubicBezTo>
                  <a:pt x="3843099" y="90372"/>
                  <a:pt x="3799906" y="90182"/>
                  <a:pt x="3759428" y="102325"/>
                </a:cubicBezTo>
                <a:cubicBezTo>
                  <a:pt x="3738788" y="108517"/>
                  <a:pt x="3719101" y="121357"/>
                  <a:pt x="3705640" y="138184"/>
                </a:cubicBezTo>
                <a:cubicBezTo>
                  <a:pt x="3696088" y="150124"/>
                  <a:pt x="3671212" y="258682"/>
                  <a:pt x="3669781" y="263690"/>
                </a:cubicBezTo>
                <a:cubicBezTo>
                  <a:pt x="3664589" y="281862"/>
                  <a:pt x="3661030" y="300957"/>
                  <a:pt x="3651852" y="317478"/>
                </a:cubicBezTo>
                <a:cubicBezTo>
                  <a:pt x="3630922" y="355152"/>
                  <a:pt x="3580134" y="425055"/>
                  <a:pt x="3580134" y="425055"/>
                </a:cubicBezTo>
                <a:cubicBezTo>
                  <a:pt x="3501136" y="413769"/>
                  <a:pt x="3455199" y="425625"/>
                  <a:pt x="3400840" y="371266"/>
                </a:cubicBezTo>
                <a:cubicBezTo>
                  <a:pt x="3385603" y="356029"/>
                  <a:pt x="3376934" y="335407"/>
                  <a:pt x="3364981" y="317478"/>
                </a:cubicBezTo>
                <a:cubicBezTo>
                  <a:pt x="3323146" y="323455"/>
                  <a:pt x="3280653" y="325905"/>
                  <a:pt x="3239475" y="335408"/>
                </a:cubicBezTo>
                <a:cubicBezTo>
                  <a:pt x="3202645" y="343907"/>
                  <a:pt x="3131899" y="371266"/>
                  <a:pt x="3131899" y="371266"/>
                </a:cubicBezTo>
                <a:cubicBezTo>
                  <a:pt x="3047636" y="455531"/>
                  <a:pt x="3099211" y="410988"/>
                  <a:pt x="2970534" y="496772"/>
                </a:cubicBezTo>
                <a:lnTo>
                  <a:pt x="2916746" y="532631"/>
                </a:lnTo>
                <a:lnTo>
                  <a:pt x="2862958" y="568490"/>
                </a:lnTo>
                <a:cubicBezTo>
                  <a:pt x="2851005" y="586419"/>
                  <a:pt x="2840894" y="605724"/>
                  <a:pt x="2827099" y="622278"/>
                </a:cubicBezTo>
                <a:cubicBezTo>
                  <a:pt x="2810867" y="641757"/>
                  <a:pt x="2787376" y="654969"/>
                  <a:pt x="2773311" y="676066"/>
                </a:cubicBezTo>
                <a:cubicBezTo>
                  <a:pt x="2718669" y="758029"/>
                  <a:pt x="2804046" y="713634"/>
                  <a:pt x="2701593" y="747784"/>
                </a:cubicBezTo>
                <a:cubicBezTo>
                  <a:pt x="2683664" y="741808"/>
                  <a:pt x="2663530" y="740338"/>
                  <a:pt x="2647805" y="729855"/>
                </a:cubicBezTo>
                <a:cubicBezTo>
                  <a:pt x="2514586" y="641042"/>
                  <a:pt x="2651276" y="716265"/>
                  <a:pt x="2576087" y="622278"/>
                </a:cubicBezTo>
                <a:cubicBezTo>
                  <a:pt x="2562626" y="605451"/>
                  <a:pt x="2540228" y="598372"/>
                  <a:pt x="2522299" y="586419"/>
                </a:cubicBezTo>
                <a:cubicBezTo>
                  <a:pt x="2510346" y="568490"/>
                  <a:pt x="2500235" y="549185"/>
                  <a:pt x="2486440" y="532631"/>
                </a:cubicBezTo>
                <a:cubicBezTo>
                  <a:pt x="2470208" y="513152"/>
                  <a:pt x="2444966" y="501008"/>
                  <a:pt x="2432652" y="478843"/>
                </a:cubicBezTo>
                <a:cubicBezTo>
                  <a:pt x="2344796" y="320702"/>
                  <a:pt x="2454001" y="409404"/>
                  <a:pt x="2343005" y="335408"/>
                </a:cubicBezTo>
                <a:lnTo>
                  <a:pt x="2307146" y="227831"/>
                </a:lnTo>
                <a:cubicBezTo>
                  <a:pt x="2288243" y="171124"/>
                  <a:pt x="2302141" y="165009"/>
                  <a:pt x="2235428" y="156114"/>
                </a:cubicBezTo>
                <a:cubicBezTo>
                  <a:pt x="2164093" y="146603"/>
                  <a:pt x="2091993" y="144161"/>
                  <a:pt x="2020275" y="138184"/>
                </a:cubicBezTo>
                <a:cubicBezTo>
                  <a:pt x="1889322" y="94533"/>
                  <a:pt x="1949369" y="111492"/>
                  <a:pt x="1840981" y="84396"/>
                </a:cubicBezTo>
                <a:cubicBezTo>
                  <a:pt x="1811099" y="90372"/>
                  <a:pt x="1776690" y="85421"/>
                  <a:pt x="1751334" y="102325"/>
                </a:cubicBezTo>
                <a:cubicBezTo>
                  <a:pt x="1735609" y="112809"/>
                  <a:pt x="1733405" y="137215"/>
                  <a:pt x="1733405" y="156114"/>
                </a:cubicBezTo>
                <a:cubicBezTo>
                  <a:pt x="1733405" y="245960"/>
                  <a:pt x="1741412" y="335759"/>
                  <a:pt x="1751334" y="425055"/>
                </a:cubicBezTo>
                <a:cubicBezTo>
                  <a:pt x="1753421" y="443839"/>
                  <a:pt x="1764071" y="460671"/>
                  <a:pt x="1769263" y="478843"/>
                </a:cubicBezTo>
                <a:cubicBezTo>
                  <a:pt x="1776033" y="502537"/>
                  <a:pt x="1780423" y="526867"/>
                  <a:pt x="1787193" y="550561"/>
                </a:cubicBezTo>
                <a:cubicBezTo>
                  <a:pt x="1792385" y="568733"/>
                  <a:pt x="1800538" y="586014"/>
                  <a:pt x="1805122" y="604349"/>
                </a:cubicBezTo>
                <a:lnTo>
                  <a:pt x="1840981" y="747784"/>
                </a:lnTo>
                <a:cubicBezTo>
                  <a:pt x="1835005" y="974890"/>
                  <a:pt x="1846232" y="1203103"/>
                  <a:pt x="1823052" y="1429102"/>
                </a:cubicBezTo>
                <a:cubicBezTo>
                  <a:pt x="1821124" y="1447903"/>
                  <a:pt x="1786167" y="1438579"/>
                  <a:pt x="1769263" y="1447031"/>
                </a:cubicBezTo>
                <a:cubicBezTo>
                  <a:pt x="1630233" y="1516545"/>
                  <a:pt x="1796888" y="1455753"/>
                  <a:pt x="1661687" y="1500819"/>
                </a:cubicBezTo>
                <a:cubicBezTo>
                  <a:pt x="1572040" y="1494843"/>
                  <a:pt x="1482042" y="1492812"/>
                  <a:pt x="1392746" y="1482890"/>
                </a:cubicBezTo>
                <a:cubicBezTo>
                  <a:pt x="1373962" y="1480803"/>
                  <a:pt x="1353716" y="1476767"/>
                  <a:pt x="1338958" y="1464961"/>
                </a:cubicBezTo>
                <a:cubicBezTo>
                  <a:pt x="1322131" y="1451500"/>
                  <a:pt x="1321372" y="1422593"/>
                  <a:pt x="1303099" y="1411172"/>
                </a:cubicBezTo>
                <a:cubicBezTo>
                  <a:pt x="1271046" y="1391139"/>
                  <a:pt x="1195522" y="1375314"/>
                  <a:pt x="1195522" y="1375314"/>
                </a:cubicBezTo>
                <a:cubicBezTo>
                  <a:pt x="1177593" y="1363361"/>
                  <a:pt x="1155195" y="1356282"/>
                  <a:pt x="1141734" y="1339455"/>
                </a:cubicBezTo>
                <a:cubicBezTo>
                  <a:pt x="1129928" y="1324697"/>
                  <a:pt x="1125783" y="1304462"/>
                  <a:pt x="1123805" y="1285666"/>
                </a:cubicBezTo>
                <a:cubicBezTo>
                  <a:pt x="1113775" y="1190383"/>
                  <a:pt x="1115905" y="1094079"/>
                  <a:pt x="1105875" y="998796"/>
                </a:cubicBezTo>
                <a:cubicBezTo>
                  <a:pt x="1103261" y="973960"/>
                  <a:pt x="1073198" y="904413"/>
                  <a:pt x="1052087" y="891219"/>
                </a:cubicBezTo>
                <a:cubicBezTo>
                  <a:pt x="1020034" y="871186"/>
                  <a:pt x="944511" y="855361"/>
                  <a:pt x="944511" y="855361"/>
                </a:cubicBezTo>
                <a:cubicBezTo>
                  <a:pt x="902676" y="861337"/>
                  <a:pt x="860444" y="865002"/>
                  <a:pt x="819005" y="873290"/>
                </a:cubicBezTo>
                <a:cubicBezTo>
                  <a:pt x="800473" y="876996"/>
                  <a:pt x="783748" y="887512"/>
                  <a:pt x="765216" y="891219"/>
                </a:cubicBezTo>
                <a:cubicBezTo>
                  <a:pt x="723777" y="899507"/>
                  <a:pt x="681546" y="903172"/>
                  <a:pt x="639711" y="909149"/>
                </a:cubicBezTo>
                <a:cubicBezTo>
                  <a:pt x="579980" y="1148062"/>
                  <a:pt x="639965" y="887157"/>
                  <a:pt x="603852" y="1464961"/>
                </a:cubicBezTo>
                <a:cubicBezTo>
                  <a:pt x="601951" y="1495376"/>
                  <a:pt x="590932" y="1524548"/>
                  <a:pt x="585922" y="1554608"/>
                </a:cubicBezTo>
                <a:cubicBezTo>
                  <a:pt x="558452" y="1719428"/>
                  <a:pt x="584429" y="1630808"/>
                  <a:pt x="550063" y="1733902"/>
                </a:cubicBezTo>
                <a:cubicBezTo>
                  <a:pt x="412604" y="1727925"/>
                  <a:pt x="274870" y="1726525"/>
                  <a:pt x="137687" y="1715972"/>
                </a:cubicBezTo>
                <a:cubicBezTo>
                  <a:pt x="0" y="1705381"/>
                  <a:pt x="181145" y="1673732"/>
                  <a:pt x="12181" y="1715972"/>
                </a:cubicBezTo>
                <a:cubicBezTo>
                  <a:pt x="24134" y="1733902"/>
                  <a:pt x="38403" y="1750487"/>
                  <a:pt x="48040" y="1769761"/>
                </a:cubicBezTo>
                <a:cubicBezTo>
                  <a:pt x="56492" y="1786665"/>
                  <a:pt x="55486" y="1807824"/>
                  <a:pt x="65969" y="1823549"/>
                </a:cubicBezTo>
                <a:cubicBezTo>
                  <a:pt x="80034" y="1844647"/>
                  <a:pt x="103525" y="1857858"/>
                  <a:pt x="119758" y="1877337"/>
                </a:cubicBezTo>
                <a:cubicBezTo>
                  <a:pt x="194465" y="1966986"/>
                  <a:pt x="110790" y="1901241"/>
                  <a:pt x="209405" y="1966984"/>
                </a:cubicBezTo>
                <a:cubicBezTo>
                  <a:pt x="221358" y="1984913"/>
                  <a:pt x="228437" y="2007311"/>
                  <a:pt x="245263" y="2020772"/>
                </a:cubicBezTo>
                <a:cubicBezTo>
                  <a:pt x="260021" y="2032579"/>
                  <a:pt x="285688" y="2025338"/>
                  <a:pt x="299052" y="2038702"/>
                </a:cubicBezTo>
                <a:cubicBezTo>
                  <a:pt x="312416" y="2052066"/>
                  <a:pt x="312881" y="2074041"/>
                  <a:pt x="316981" y="2092490"/>
                </a:cubicBezTo>
                <a:cubicBezTo>
                  <a:pt x="324867" y="2127978"/>
                  <a:pt x="323415" y="2165578"/>
                  <a:pt x="334911" y="2200066"/>
                </a:cubicBezTo>
                <a:cubicBezTo>
                  <a:pt x="341725" y="2220509"/>
                  <a:pt x="352496" y="2242434"/>
                  <a:pt x="370769" y="2253855"/>
                </a:cubicBezTo>
                <a:cubicBezTo>
                  <a:pt x="402822" y="2273888"/>
                  <a:pt x="478346" y="2289714"/>
                  <a:pt x="478346" y="2289714"/>
                </a:cubicBezTo>
                <a:cubicBezTo>
                  <a:pt x="514205" y="2265808"/>
                  <a:pt x="562016" y="2253855"/>
                  <a:pt x="585922" y="2217996"/>
                </a:cubicBezTo>
                <a:cubicBezTo>
                  <a:pt x="632264" y="2148483"/>
                  <a:pt x="601338" y="2171022"/>
                  <a:pt x="675569" y="2146278"/>
                </a:cubicBezTo>
                <a:cubicBezTo>
                  <a:pt x="774956" y="2212535"/>
                  <a:pt x="696344" y="2144228"/>
                  <a:pt x="747287" y="2235925"/>
                </a:cubicBezTo>
                <a:cubicBezTo>
                  <a:pt x="768217" y="2273599"/>
                  <a:pt x="819005" y="2343502"/>
                  <a:pt x="819005" y="2343502"/>
                </a:cubicBezTo>
                <a:cubicBezTo>
                  <a:pt x="850562" y="2438176"/>
                  <a:pt x="826450" y="2381563"/>
                  <a:pt x="908652" y="2504866"/>
                </a:cubicBezTo>
                <a:lnTo>
                  <a:pt x="944511" y="2558655"/>
                </a:lnTo>
                <a:cubicBezTo>
                  <a:pt x="950487" y="2576584"/>
                  <a:pt x="949076" y="2599079"/>
                  <a:pt x="962440" y="2612443"/>
                </a:cubicBezTo>
                <a:cubicBezTo>
                  <a:pt x="992914" y="2642917"/>
                  <a:pt x="1070016" y="2684161"/>
                  <a:pt x="1070016" y="2684161"/>
                </a:cubicBezTo>
                <a:cubicBezTo>
                  <a:pt x="1136274" y="2783546"/>
                  <a:pt x="1067966" y="2704935"/>
                  <a:pt x="1159663" y="2755878"/>
                </a:cubicBezTo>
                <a:cubicBezTo>
                  <a:pt x="1197337" y="2776808"/>
                  <a:pt x="1267240" y="2827596"/>
                  <a:pt x="1267240" y="2827596"/>
                </a:cubicBezTo>
                <a:cubicBezTo>
                  <a:pt x="1279193" y="2845525"/>
                  <a:pt x="1281551" y="2881384"/>
                  <a:pt x="1303099" y="2881384"/>
                </a:cubicBezTo>
                <a:cubicBezTo>
                  <a:pt x="1328455" y="2881384"/>
                  <a:pt x="1344573" y="2849761"/>
                  <a:pt x="1356887" y="2827596"/>
                </a:cubicBezTo>
                <a:cubicBezTo>
                  <a:pt x="1375244" y="2794554"/>
                  <a:pt x="1380793" y="2755878"/>
                  <a:pt x="1392746" y="2720019"/>
                </a:cubicBezTo>
                <a:lnTo>
                  <a:pt x="1428605" y="2612443"/>
                </a:lnTo>
                <a:cubicBezTo>
                  <a:pt x="1434581" y="2594514"/>
                  <a:pt x="1436051" y="2574380"/>
                  <a:pt x="1446534" y="2558655"/>
                </a:cubicBezTo>
                <a:lnTo>
                  <a:pt x="1482393" y="2504866"/>
                </a:lnTo>
                <a:cubicBezTo>
                  <a:pt x="1517297" y="2400151"/>
                  <a:pt x="1473011" y="2496319"/>
                  <a:pt x="1554111" y="2415219"/>
                </a:cubicBezTo>
                <a:cubicBezTo>
                  <a:pt x="1569348" y="2399982"/>
                  <a:pt x="1574732" y="2376668"/>
                  <a:pt x="1589969" y="2361431"/>
                </a:cubicBezTo>
                <a:cubicBezTo>
                  <a:pt x="1624726" y="2326674"/>
                  <a:pt x="1653799" y="2322225"/>
                  <a:pt x="1697546" y="2307643"/>
                </a:cubicBezTo>
                <a:cubicBezTo>
                  <a:pt x="1836571" y="2214959"/>
                  <a:pt x="1764238" y="2249553"/>
                  <a:pt x="1912699" y="2200066"/>
                </a:cubicBezTo>
                <a:lnTo>
                  <a:pt x="1966487" y="2182137"/>
                </a:lnTo>
                <a:cubicBezTo>
                  <a:pt x="1993683" y="2164006"/>
                  <a:pt x="2036947" y="2128349"/>
                  <a:pt x="2074063" y="2128349"/>
                </a:cubicBezTo>
                <a:cubicBezTo>
                  <a:pt x="2110417" y="2128349"/>
                  <a:pt x="2145781" y="2140302"/>
                  <a:pt x="2181640" y="2146278"/>
                </a:cubicBezTo>
                <a:cubicBezTo>
                  <a:pt x="2276312" y="2177837"/>
                  <a:pt x="2219705" y="2153725"/>
                  <a:pt x="2343005" y="2235925"/>
                </a:cubicBezTo>
                <a:lnTo>
                  <a:pt x="2396793" y="2271784"/>
                </a:lnTo>
                <a:cubicBezTo>
                  <a:pt x="2426675" y="2265808"/>
                  <a:pt x="2459981" y="2268974"/>
                  <a:pt x="2486440" y="2253855"/>
                </a:cubicBezTo>
                <a:cubicBezTo>
                  <a:pt x="2505150" y="2243164"/>
                  <a:pt x="2507062" y="2215303"/>
                  <a:pt x="2522299" y="2200066"/>
                </a:cubicBezTo>
                <a:cubicBezTo>
                  <a:pt x="2537536" y="2184829"/>
                  <a:pt x="2558158" y="2176161"/>
                  <a:pt x="2576087" y="2164208"/>
                </a:cubicBezTo>
                <a:cubicBezTo>
                  <a:pt x="2630953" y="2177924"/>
                  <a:pt x="2660319" y="2176722"/>
                  <a:pt x="2701593" y="2217996"/>
                </a:cubicBezTo>
                <a:cubicBezTo>
                  <a:pt x="2716830" y="2233233"/>
                  <a:pt x="2725499" y="2253855"/>
                  <a:pt x="2737452" y="2271784"/>
                </a:cubicBezTo>
                <a:cubicBezTo>
                  <a:pt x="2743428" y="2253855"/>
                  <a:pt x="2755381" y="2236895"/>
                  <a:pt x="2755381" y="2217996"/>
                </a:cubicBezTo>
                <a:cubicBezTo>
                  <a:pt x="2755381" y="2174720"/>
                  <a:pt x="2733671" y="2117008"/>
                  <a:pt x="2719522" y="2074561"/>
                </a:cubicBezTo>
                <a:cubicBezTo>
                  <a:pt x="2725499" y="2056631"/>
                  <a:pt x="2724088" y="2034136"/>
                  <a:pt x="2737452" y="2020772"/>
                </a:cubicBezTo>
                <a:cubicBezTo>
                  <a:pt x="2750816" y="2007408"/>
                  <a:pt x="2774336" y="2011295"/>
                  <a:pt x="2791240" y="2002843"/>
                </a:cubicBezTo>
                <a:cubicBezTo>
                  <a:pt x="2810514" y="1993206"/>
                  <a:pt x="2827099" y="1978937"/>
                  <a:pt x="2845028" y="1966984"/>
                </a:cubicBezTo>
                <a:lnTo>
                  <a:pt x="2988463" y="1984914"/>
                </a:lnTo>
                <a:cubicBezTo>
                  <a:pt x="3030352" y="1990499"/>
                  <a:pt x="3071919" y="2007048"/>
                  <a:pt x="3113969" y="2002843"/>
                </a:cubicBezTo>
                <a:cubicBezTo>
                  <a:pt x="3135411" y="2000699"/>
                  <a:pt x="3149828" y="1978937"/>
                  <a:pt x="3167758" y="1966984"/>
                </a:cubicBezTo>
                <a:cubicBezTo>
                  <a:pt x="3269358" y="1972961"/>
                  <a:pt x="3371908" y="1969817"/>
                  <a:pt x="3472558" y="1984914"/>
                </a:cubicBezTo>
                <a:cubicBezTo>
                  <a:pt x="3493868" y="1988110"/>
                  <a:pt x="3506170" y="2013206"/>
                  <a:pt x="3526346" y="2020772"/>
                </a:cubicBezTo>
                <a:cubicBezTo>
                  <a:pt x="3554880" y="2031472"/>
                  <a:pt x="3586111" y="2032725"/>
                  <a:pt x="3615993" y="2038702"/>
                </a:cubicBezTo>
                <a:cubicBezTo>
                  <a:pt x="3627946" y="2056631"/>
                  <a:pt x="3642215" y="2073216"/>
                  <a:pt x="3651852" y="2092490"/>
                </a:cubicBezTo>
                <a:cubicBezTo>
                  <a:pt x="3660304" y="2109394"/>
                  <a:pt x="3660603" y="2129757"/>
                  <a:pt x="3669781" y="2146278"/>
                </a:cubicBezTo>
                <a:cubicBezTo>
                  <a:pt x="3690711" y="2183952"/>
                  <a:pt x="3711025" y="2223381"/>
                  <a:pt x="3741499" y="2253855"/>
                </a:cubicBezTo>
                <a:cubicBezTo>
                  <a:pt x="3810524" y="2322880"/>
                  <a:pt x="3781222" y="2286546"/>
                  <a:pt x="3831146" y="2361431"/>
                </a:cubicBezTo>
                <a:cubicBezTo>
                  <a:pt x="3876211" y="2496628"/>
                  <a:pt x="3815421" y="2329981"/>
                  <a:pt x="3884934" y="2469008"/>
                </a:cubicBezTo>
                <a:cubicBezTo>
                  <a:pt x="3893386" y="2485912"/>
                  <a:pt x="3894411" y="2505892"/>
                  <a:pt x="3902863" y="2522796"/>
                </a:cubicBezTo>
                <a:cubicBezTo>
                  <a:pt x="3912500" y="2542070"/>
                  <a:pt x="3929085" y="2557311"/>
                  <a:pt x="3938722" y="2576584"/>
                </a:cubicBezTo>
                <a:cubicBezTo>
                  <a:pt x="3947174" y="2593488"/>
                  <a:pt x="3943288" y="2617008"/>
                  <a:pt x="3956652" y="2630372"/>
                </a:cubicBezTo>
                <a:cubicBezTo>
                  <a:pt x="3970016" y="2643736"/>
                  <a:pt x="3993536" y="2639850"/>
                  <a:pt x="4010440" y="2648302"/>
                </a:cubicBezTo>
                <a:cubicBezTo>
                  <a:pt x="4029713" y="2657939"/>
                  <a:pt x="4044537" y="2675409"/>
                  <a:pt x="4064228" y="2684161"/>
                </a:cubicBezTo>
                <a:cubicBezTo>
                  <a:pt x="4098769" y="2699512"/>
                  <a:pt x="4171805" y="2720019"/>
                  <a:pt x="4171805" y="2720019"/>
                </a:cubicBezTo>
                <a:cubicBezTo>
                  <a:pt x="4207664" y="2714043"/>
                  <a:pt x="4247817" y="2720126"/>
                  <a:pt x="4279381" y="2702090"/>
                </a:cubicBezTo>
                <a:cubicBezTo>
                  <a:pt x="4295790" y="2692713"/>
                  <a:pt x="4297311" y="2667201"/>
                  <a:pt x="4297311" y="2648302"/>
                </a:cubicBezTo>
                <a:cubicBezTo>
                  <a:pt x="4297311" y="2570378"/>
                  <a:pt x="4291534" y="2492189"/>
                  <a:pt x="4279381" y="2415219"/>
                </a:cubicBezTo>
                <a:cubicBezTo>
                  <a:pt x="4270959" y="2361878"/>
                  <a:pt x="4217667" y="2230639"/>
                  <a:pt x="4171805" y="2200066"/>
                </a:cubicBezTo>
                <a:lnTo>
                  <a:pt x="4118016" y="2164208"/>
                </a:lnTo>
                <a:cubicBezTo>
                  <a:pt x="4106063" y="2146278"/>
                  <a:pt x="4095953" y="2126973"/>
                  <a:pt x="4082158" y="2110419"/>
                </a:cubicBezTo>
                <a:cubicBezTo>
                  <a:pt x="4065925" y="2090940"/>
                  <a:pt x="4042434" y="2077729"/>
                  <a:pt x="4028369" y="2056631"/>
                </a:cubicBezTo>
                <a:cubicBezTo>
                  <a:pt x="4017886" y="2040906"/>
                  <a:pt x="4016416" y="2020772"/>
                  <a:pt x="4010440" y="2002843"/>
                </a:cubicBezTo>
                <a:cubicBezTo>
                  <a:pt x="3999707" y="1895514"/>
                  <a:pt x="3974542" y="1769879"/>
                  <a:pt x="4010440" y="1662184"/>
                </a:cubicBezTo>
                <a:cubicBezTo>
                  <a:pt x="4018458" y="1638129"/>
                  <a:pt x="4048661" y="1628411"/>
                  <a:pt x="4064228" y="1608396"/>
                </a:cubicBezTo>
                <a:cubicBezTo>
                  <a:pt x="4214348" y="1415385"/>
                  <a:pt x="4067620" y="1569145"/>
                  <a:pt x="4189734" y="1447031"/>
                </a:cubicBezTo>
                <a:cubicBezTo>
                  <a:pt x="4195710" y="1429102"/>
                  <a:pt x="4199211" y="1410147"/>
                  <a:pt x="4207663" y="1393243"/>
                </a:cubicBezTo>
                <a:cubicBezTo>
                  <a:pt x="4256624" y="1295321"/>
                  <a:pt x="4234411" y="1384814"/>
                  <a:pt x="4261452" y="1285666"/>
                </a:cubicBezTo>
                <a:cubicBezTo>
                  <a:pt x="4280571" y="1215563"/>
                  <a:pt x="4279578" y="1142034"/>
                  <a:pt x="4333169" y="1088443"/>
                </a:cubicBezTo>
                <a:cubicBezTo>
                  <a:pt x="4348406" y="1073206"/>
                  <a:pt x="4369028" y="1064537"/>
                  <a:pt x="4386958" y="1052584"/>
                </a:cubicBezTo>
                <a:cubicBezTo>
                  <a:pt x="4410864" y="1016725"/>
                  <a:pt x="4445046" y="985893"/>
                  <a:pt x="4458675" y="945008"/>
                </a:cubicBezTo>
                <a:cubicBezTo>
                  <a:pt x="4464652" y="927078"/>
                  <a:pt x="4468153" y="908123"/>
                  <a:pt x="4476605" y="891219"/>
                </a:cubicBezTo>
                <a:cubicBezTo>
                  <a:pt x="4486242" y="871946"/>
                  <a:pt x="4503711" y="857122"/>
                  <a:pt x="4512463" y="837431"/>
                </a:cubicBezTo>
                <a:cubicBezTo>
                  <a:pt x="4527814" y="802890"/>
                  <a:pt x="4548322" y="729855"/>
                  <a:pt x="4548322" y="729855"/>
                </a:cubicBezTo>
                <a:cubicBezTo>
                  <a:pt x="4542346" y="699973"/>
                  <a:pt x="4541093" y="668742"/>
                  <a:pt x="4530393" y="640208"/>
                </a:cubicBezTo>
                <a:cubicBezTo>
                  <a:pt x="4522827" y="620031"/>
                  <a:pt x="4504171" y="605693"/>
                  <a:pt x="4494534" y="586419"/>
                </a:cubicBezTo>
                <a:cubicBezTo>
                  <a:pt x="4486082" y="569515"/>
                  <a:pt x="4482581" y="550560"/>
                  <a:pt x="4476605" y="532631"/>
                </a:cubicBezTo>
                <a:cubicBezTo>
                  <a:pt x="4470628" y="472866"/>
                  <a:pt x="4467808" y="412701"/>
                  <a:pt x="4458675" y="353337"/>
                </a:cubicBezTo>
                <a:cubicBezTo>
                  <a:pt x="4455801" y="334658"/>
                  <a:pt x="4440746" y="318448"/>
                  <a:pt x="4440746" y="299549"/>
                </a:cubicBezTo>
                <a:cubicBezTo>
                  <a:pt x="4440746" y="257289"/>
                  <a:pt x="4452699" y="215878"/>
                  <a:pt x="4458675" y="174043"/>
                </a:cubicBezTo>
                <a:cubicBezTo>
                  <a:pt x="4476604" y="180019"/>
                  <a:pt x="4495559" y="183520"/>
                  <a:pt x="4512463" y="191972"/>
                </a:cubicBezTo>
                <a:cubicBezTo>
                  <a:pt x="4651498" y="261489"/>
                  <a:pt x="4484836" y="200691"/>
                  <a:pt x="4620040" y="245761"/>
                </a:cubicBezTo>
                <a:cubicBezTo>
                  <a:pt x="4631993" y="263690"/>
                  <a:pt x="4634351" y="299549"/>
                  <a:pt x="4655899" y="299549"/>
                </a:cubicBezTo>
                <a:cubicBezTo>
                  <a:pt x="4674798" y="299549"/>
                  <a:pt x="4673828" y="264660"/>
                  <a:pt x="4673828" y="245761"/>
                </a:cubicBezTo>
                <a:cubicBezTo>
                  <a:pt x="4673828" y="203501"/>
                  <a:pt x="4668042" y="160733"/>
                  <a:pt x="4655899" y="120255"/>
                </a:cubicBezTo>
                <a:cubicBezTo>
                  <a:pt x="4649707" y="99615"/>
                  <a:pt x="4620040" y="66466"/>
                  <a:pt x="4620040" y="66466"/>
                </a:cubicBezTo>
                <a:lnTo>
                  <a:pt x="4584181" y="102325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54102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0126" y="2050473"/>
            <a:ext cx="7811874" cy="2971076"/>
          </a:xfrm>
          <a:custGeom>
            <a:avLst/>
            <a:gdLst>
              <a:gd name="connsiteX0" fmla="*/ 7348845 w 7659474"/>
              <a:gd name="connsiteY0" fmla="*/ 55418 h 2971076"/>
              <a:gd name="connsiteX1" fmla="*/ 7348845 w 7659474"/>
              <a:gd name="connsiteY1" fmla="*/ 55418 h 2971076"/>
              <a:gd name="connsiteX2" fmla="*/ 7487391 w 7659474"/>
              <a:gd name="connsiteY2" fmla="*/ 277091 h 2971076"/>
              <a:gd name="connsiteX3" fmla="*/ 7570518 w 7659474"/>
              <a:gd name="connsiteY3" fmla="*/ 443345 h 2971076"/>
              <a:gd name="connsiteX4" fmla="*/ 7542809 w 7659474"/>
              <a:gd name="connsiteY4" fmla="*/ 526472 h 2971076"/>
              <a:gd name="connsiteX5" fmla="*/ 7376554 w 7659474"/>
              <a:gd name="connsiteY5" fmla="*/ 581891 h 2971076"/>
              <a:gd name="connsiteX6" fmla="*/ 7321136 w 7659474"/>
              <a:gd name="connsiteY6" fmla="*/ 665018 h 2971076"/>
              <a:gd name="connsiteX7" fmla="*/ 7321136 w 7659474"/>
              <a:gd name="connsiteY7" fmla="*/ 997527 h 2971076"/>
              <a:gd name="connsiteX8" fmla="*/ 7293427 w 7659474"/>
              <a:gd name="connsiteY8" fmla="*/ 1080654 h 2971076"/>
              <a:gd name="connsiteX9" fmla="*/ 7071754 w 7659474"/>
              <a:gd name="connsiteY9" fmla="*/ 1108363 h 2971076"/>
              <a:gd name="connsiteX10" fmla="*/ 6988627 w 7659474"/>
              <a:gd name="connsiteY10" fmla="*/ 1136072 h 2971076"/>
              <a:gd name="connsiteX11" fmla="*/ 6960918 w 7659474"/>
              <a:gd name="connsiteY11" fmla="*/ 1246909 h 2971076"/>
              <a:gd name="connsiteX12" fmla="*/ 6933209 w 7659474"/>
              <a:gd name="connsiteY12" fmla="*/ 1911927 h 2971076"/>
              <a:gd name="connsiteX13" fmla="*/ 6766954 w 7659474"/>
              <a:gd name="connsiteY13" fmla="*/ 1856509 h 2971076"/>
              <a:gd name="connsiteX14" fmla="*/ 6683827 w 7659474"/>
              <a:gd name="connsiteY14" fmla="*/ 1801091 h 2971076"/>
              <a:gd name="connsiteX15" fmla="*/ 6351318 w 7659474"/>
              <a:gd name="connsiteY15" fmla="*/ 1745672 h 2971076"/>
              <a:gd name="connsiteX16" fmla="*/ 6268191 w 7659474"/>
              <a:gd name="connsiteY16" fmla="*/ 1717963 h 2971076"/>
              <a:gd name="connsiteX17" fmla="*/ 5991100 w 7659474"/>
              <a:gd name="connsiteY17" fmla="*/ 1773382 h 2971076"/>
              <a:gd name="connsiteX18" fmla="*/ 5907973 w 7659474"/>
              <a:gd name="connsiteY18" fmla="*/ 1828800 h 2971076"/>
              <a:gd name="connsiteX19" fmla="*/ 5880264 w 7659474"/>
              <a:gd name="connsiteY19" fmla="*/ 2133600 h 2971076"/>
              <a:gd name="connsiteX20" fmla="*/ 5797136 w 7659474"/>
              <a:gd name="connsiteY20" fmla="*/ 2161309 h 2971076"/>
              <a:gd name="connsiteX21" fmla="*/ 5630882 w 7659474"/>
              <a:gd name="connsiteY21" fmla="*/ 2078182 h 2971076"/>
              <a:gd name="connsiteX22" fmla="*/ 5547754 w 7659474"/>
              <a:gd name="connsiteY22" fmla="*/ 2050472 h 2971076"/>
              <a:gd name="connsiteX23" fmla="*/ 5409209 w 7659474"/>
              <a:gd name="connsiteY23" fmla="*/ 2078182 h 2971076"/>
              <a:gd name="connsiteX24" fmla="*/ 5298373 w 7659474"/>
              <a:gd name="connsiteY24" fmla="*/ 2189018 h 2971076"/>
              <a:gd name="connsiteX25" fmla="*/ 5215245 w 7659474"/>
              <a:gd name="connsiteY25" fmla="*/ 2216727 h 2971076"/>
              <a:gd name="connsiteX26" fmla="*/ 5132118 w 7659474"/>
              <a:gd name="connsiteY26" fmla="*/ 2299854 h 2971076"/>
              <a:gd name="connsiteX27" fmla="*/ 5104409 w 7659474"/>
              <a:gd name="connsiteY27" fmla="*/ 2382982 h 2971076"/>
              <a:gd name="connsiteX28" fmla="*/ 5021282 w 7659474"/>
              <a:gd name="connsiteY28" fmla="*/ 2410691 h 2971076"/>
              <a:gd name="connsiteX29" fmla="*/ 4965864 w 7659474"/>
              <a:gd name="connsiteY29" fmla="*/ 2493818 h 2971076"/>
              <a:gd name="connsiteX30" fmla="*/ 4771900 w 7659474"/>
              <a:gd name="connsiteY30" fmla="*/ 2382982 h 2971076"/>
              <a:gd name="connsiteX31" fmla="*/ 4633354 w 7659474"/>
              <a:gd name="connsiteY31" fmla="*/ 2133600 h 2971076"/>
              <a:gd name="connsiteX32" fmla="*/ 4550227 w 7659474"/>
              <a:gd name="connsiteY32" fmla="*/ 2078182 h 2971076"/>
              <a:gd name="connsiteX33" fmla="*/ 4522518 w 7659474"/>
              <a:gd name="connsiteY33" fmla="*/ 1995054 h 2971076"/>
              <a:gd name="connsiteX34" fmla="*/ 4439391 w 7659474"/>
              <a:gd name="connsiteY34" fmla="*/ 1967345 h 2971076"/>
              <a:gd name="connsiteX35" fmla="*/ 4134591 w 7659474"/>
              <a:gd name="connsiteY35" fmla="*/ 1884218 h 2971076"/>
              <a:gd name="connsiteX36" fmla="*/ 3968336 w 7659474"/>
              <a:gd name="connsiteY36" fmla="*/ 1856509 h 2971076"/>
              <a:gd name="connsiteX37" fmla="*/ 3940627 w 7659474"/>
              <a:gd name="connsiteY37" fmla="*/ 1939636 h 2971076"/>
              <a:gd name="connsiteX38" fmla="*/ 3912918 w 7659474"/>
              <a:gd name="connsiteY38" fmla="*/ 2299854 h 2971076"/>
              <a:gd name="connsiteX39" fmla="*/ 3829791 w 7659474"/>
              <a:gd name="connsiteY39" fmla="*/ 2355272 h 2971076"/>
              <a:gd name="connsiteX40" fmla="*/ 3220191 w 7659474"/>
              <a:gd name="connsiteY40" fmla="*/ 2327563 h 2971076"/>
              <a:gd name="connsiteX41" fmla="*/ 3109354 w 7659474"/>
              <a:gd name="connsiteY41" fmla="*/ 2299854 h 2971076"/>
              <a:gd name="connsiteX42" fmla="*/ 3026227 w 7659474"/>
              <a:gd name="connsiteY42" fmla="*/ 1967345 h 2971076"/>
              <a:gd name="connsiteX43" fmla="*/ 2943100 w 7659474"/>
              <a:gd name="connsiteY43" fmla="*/ 1884218 h 2971076"/>
              <a:gd name="connsiteX44" fmla="*/ 2859973 w 7659474"/>
              <a:gd name="connsiteY44" fmla="*/ 1828800 h 2971076"/>
              <a:gd name="connsiteX45" fmla="*/ 2804554 w 7659474"/>
              <a:gd name="connsiteY45" fmla="*/ 1773382 h 2971076"/>
              <a:gd name="connsiteX46" fmla="*/ 2693718 w 7659474"/>
              <a:gd name="connsiteY46" fmla="*/ 1745672 h 2971076"/>
              <a:gd name="connsiteX47" fmla="*/ 2610591 w 7659474"/>
              <a:gd name="connsiteY47" fmla="*/ 1690254 h 2971076"/>
              <a:gd name="connsiteX48" fmla="*/ 2139536 w 7659474"/>
              <a:gd name="connsiteY48" fmla="*/ 1607127 h 2971076"/>
              <a:gd name="connsiteX49" fmla="*/ 1973282 w 7659474"/>
              <a:gd name="connsiteY49" fmla="*/ 1496291 h 2971076"/>
              <a:gd name="connsiteX50" fmla="*/ 1917864 w 7659474"/>
              <a:gd name="connsiteY50" fmla="*/ 1440872 h 2971076"/>
              <a:gd name="connsiteX51" fmla="*/ 1834736 w 7659474"/>
              <a:gd name="connsiteY51" fmla="*/ 1413163 h 2971076"/>
              <a:gd name="connsiteX52" fmla="*/ 1363682 w 7659474"/>
              <a:gd name="connsiteY52" fmla="*/ 1385454 h 2971076"/>
              <a:gd name="connsiteX53" fmla="*/ 1280554 w 7659474"/>
              <a:gd name="connsiteY53" fmla="*/ 1357745 h 2971076"/>
              <a:gd name="connsiteX54" fmla="*/ 1114300 w 7659474"/>
              <a:gd name="connsiteY54" fmla="*/ 1246909 h 2971076"/>
              <a:gd name="connsiteX55" fmla="*/ 670954 w 7659474"/>
              <a:gd name="connsiteY55" fmla="*/ 1357745 h 2971076"/>
              <a:gd name="connsiteX56" fmla="*/ 754082 w 7659474"/>
              <a:gd name="connsiteY56" fmla="*/ 1856509 h 2971076"/>
              <a:gd name="connsiteX57" fmla="*/ 920336 w 7659474"/>
              <a:gd name="connsiteY57" fmla="*/ 2022763 h 2971076"/>
              <a:gd name="connsiteX58" fmla="*/ 1003464 w 7659474"/>
              <a:gd name="connsiteY58" fmla="*/ 2161309 h 2971076"/>
              <a:gd name="connsiteX59" fmla="*/ 1031173 w 7659474"/>
              <a:gd name="connsiteY59" fmla="*/ 2244436 h 2971076"/>
              <a:gd name="connsiteX60" fmla="*/ 1086591 w 7659474"/>
              <a:gd name="connsiteY60" fmla="*/ 2327563 h 2971076"/>
              <a:gd name="connsiteX61" fmla="*/ 1058882 w 7659474"/>
              <a:gd name="connsiteY61" fmla="*/ 2715491 h 2971076"/>
              <a:gd name="connsiteX62" fmla="*/ 1031173 w 7659474"/>
              <a:gd name="connsiteY62" fmla="*/ 2881745 h 2971076"/>
              <a:gd name="connsiteX63" fmla="*/ 948045 w 7659474"/>
              <a:gd name="connsiteY63" fmla="*/ 2909454 h 2971076"/>
              <a:gd name="connsiteX64" fmla="*/ 864918 w 7659474"/>
              <a:gd name="connsiteY64" fmla="*/ 2964872 h 2971076"/>
              <a:gd name="connsiteX65" fmla="*/ 698664 w 7659474"/>
              <a:gd name="connsiteY65" fmla="*/ 2937163 h 2971076"/>
              <a:gd name="connsiteX66" fmla="*/ 532409 w 7659474"/>
              <a:gd name="connsiteY66" fmla="*/ 2798618 h 2971076"/>
              <a:gd name="connsiteX67" fmla="*/ 476991 w 7659474"/>
              <a:gd name="connsiteY67" fmla="*/ 2715491 h 2971076"/>
              <a:gd name="connsiteX68" fmla="*/ 449282 w 7659474"/>
              <a:gd name="connsiteY68" fmla="*/ 2632363 h 2971076"/>
              <a:gd name="connsiteX69" fmla="*/ 338445 w 7659474"/>
              <a:gd name="connsiteY69" fmla="*/ 2493818 h 2971076"/>
              <a:gd name="connsiteX70" fmla="*/ 283027 w 7659474"/>
              <a:gd name="connsiteY70" fmla="*/ 2327563 h 2971076"/>
              <a:gd name="connsiteX71" fmla="*/ 227609 w 7659474"/>
              <a:gd name="connsiteY71" fmla="*/ 2244436 h 2971076"/>
              <a:gd name="connsiteX72" fmla="*/ 89064 w 7659474"/>
              <a:gd name="connsiteY72" fmla="*/ 1884218 h 2971076"/>
              <a:gd name="connsiteX73" fmla="*/ 61354 w 7659474"/>
              <a:gd name="connsiteY73" fmla="*/ 1468582 h 2971076"/>
              <a:gd name="connsiteX74" fmla="*/ 5936 w 7659474"/>
              <a:gd name="connsiteY74" fmla="*/ 1385454 h 2971076"/>
              <a:gd name="connsiteX75" fmla="*/ 89064 w 7659474"/>
              <a:gd name="connsiteY75" fmla="*/ 1052945 h 2971076"/>
              <a:gd name="connsiteX76" fmla="*/ 144482 w 7659474"/>
              <a:gd name="connsiteY76" fmla="*/ 969818 h 2971076"/>
              <a:gd name="connsiteX77" fmla="*/ 227609 w 7659474"/>
              <a:gd name="connsiteY77" fmla="*/ 831272 h 2971076"/>
              <a:gd name="connsiteX78" fmla="*/ 283027 w 7659474"/>
              <a:gd name="connsiteY78" fmla="*/ 665018 h 2971076"/>
              <a:gd name="connsiteX79" fmla="*/ 338445 w 7659474"/>
              <a:gd name="connsiteY79" fmla="*/ 277091 h 2971076"/>
              <a:gd name="connsiteX80" fmla="*/ 393864 w 7659474"/>
              <a:gd name="connsiteY80" fmla="*/ 221672 h 2971076"/>
              <a:gd name="connsiteX81" fmla="*/ 532409 w 7659474"/>
              <a:gd name="connsiteY81" fmla="*/ 0 h 2971076"/>
              <a:gd name="connsiteX82" fmla="*/ 1696191 w 7659474"/>
              <a:gd name="connsiteY82" fmla="*/ 27709 h 2971076"/>
              <a:gd name="connsiteX83" fmla="*/ 2000991 w 7659474"/>
              <a:gd name="connsiteY83" fmla="*/ 110836 h 2971076"/>
              <a:gd name="connsiteX84" fmla="*/ 2084118 w 7659474"/>
              <a:gd name="connsiteY84" fmla="*/ 138545 h 2971076"/>
              <a:gd name="connsiteX85" fmla="*/ 2167245 w 7659474"/>
              <a:gd name="connsiteY85" fmla="*/ 166254 h 2971076"/>
              <a:gd name="connsiteX86" fmla="*/ 2527464 w 7659474"/>
              <a:gd name="connsiteY86" fmla="*/ 110836 h 2971076"/>
              <a:gd name="connsiteX87" fmla="*/ 3053936 w 7659474"/>
              <a:gd name="connsiteY87" fmla="*/ 138545 h 2971076"/>
              <a:gd name="connsiteX88" fmla="*/ 3220191 w 7659474"/>
              <a:gd name="connsiteY88" fmla="*/ 193963 h 2971076"/>
              <a:gd name="connsiteX89" fmla="*/ 3303318 w 7659474"/>
              <a:gd name="connsiteY89" fmla="*/ 249382 h 2971076"/>
              <a:gd name="connsiteX90" fmla="*/ 3802082 w 7659474"/>
              <a:gd name="connsiteY90" fmla="*/ 277091 h 2971076"/>
              <a:gd name="connsiteX91" fmla="*/ 3940627 w 7659474"/>
              <a:gd name="connsiteY91" fmla="*/ 304800 h 2971076"/>
              <a:gd name="connsiteX92" fmla="*/ 4356264 w 7659474"/>
              <a:gd name="connsiteY92" fmla="*/ 332509 h 2971076"/>
              <a:gd name="connsiteX93" fmla="*/ 4577936 w 7659474"/>
              <a:gd name="connsiteY93" fmla="*/ 387927 h 2971076"/>
              <a:gd name="connsiteX94" fmla="*/ 4716482 w 7659474"/>
              <a:gd name="connsiteY94" fmla="*/ 415636 h 2971076"/>
              <a:gd name="connsiteX95" fmla="*/ 4494809 w 7659474"/>
              <a:gd name="connsiteY95" fmla="*/ 581891 h 2971076"/>
              <a:gd name="connsiteX96" fmla="*/ 4577936 w 7659474"/>
              <a:gd name="connsiteY96" fmla="*/ 665018 h 2971076"/>
              <a:gd name="connsiteX97" fmla="*/ 4744191 w 7659474"/>
              <a:gd name="connsiteY97" fmla="*/ 720436 h 2971076"/>
              <a:gd name="connsiteX98" fmla="*/ 4938154 w 7659474"/>
              <a:gd name="connsiteY98" fmla="*/ 692727 h 2971076"/>
              <a:gd name="connsiteX99" fmla="*/ 5104409 w 7659474"/>
              <a:gd name="connsiteY99" fmla="*/ 637309 h 2971076"/>
              <a:gd name="connsiteX100" fmla="*/ 5242954 w 7659474"/>
              <a:gd name="connsiteY100" fmla="*/ 665018 h 2971076"/>
              <a:gd name="connsiteX101" fmla="*/ 5353791 w 7659474"/>
              <a:gd name="connsiteY101" fmla="*/ 692727 h 2971076"/>
              <a:gd name="connsiteX102" fmla="*/ 5187536 w 7659474"/>
              <a:gd name="connsiteY102" fmla="*/ 775854 h 2971076"/>
              <a:gd name="connsiteX103" fmla="*/ 5132118 w 7659474"/>
              <a:gd name="connsiteY103" fmla="*/ 1607127 h 2971076"/>
              <a:gd name="connsiteX104" fmla="*/ 5159827 w 7659474"/>
              <a:gd name="connsiteY104" fmla="*/ 1080654 h 2971076"/>
              <a:gd name="connsiteX105" fmla="*/ 5242954 w 7659474"/>
              <a:gd name="connsiteY105" fmla="*/ 803563 h 2971076"/>
              <a:gd name="connsiteX106" fmla="*/ 5326082 w 7659474"/>
              <a:gd name="connsiteY106" fmla="*/ 637309 h 2971076"/>
              <a:gd name="connsiteX107" fmla="*/ 5409209 w 7659474"/>
              <a:gd name="connsiteY107" fmla="*/ 609600 h 2971076"/>
              <a:gd name="connsiteX108" fmla="*/ 5464627 w 7659474"/>
              <a:gd name="connsiteY108" fmla="*/ 775854 h 2971076"/>
              <a:gd name="connsiteX109" fmla="*/ 5492336 w 7659474"/>
              <a:gd name="connsiteY109" fmla="*/ 858982 h 2971076"/>
              <a:gd name="connsiteX110" fmla="*/ 5547754 w 7659474"/>
              <a:gd name="connsiteY110" fmla="*/ 1246909 h 2971076"/>
              <a:gd name="connsiteX111" fmla="*/ 5714009 w 7659474"/>
              <a:gd name="connsiteY111" fmla="*/ 1468582 h 2971076"/>
              <a:gd name="connsiteX112" fmla="*/ 5797136 w 7659474"/>
              <a:gd name="connsiteY112" fmla="*/ 1496291 h 2971076"/>
              <a:gd name="connsiteX113" fmla="*/ 5880264 w 7659474"/>
              <a:gd name="connsiteY113" fmla="*/ 1468582 h 2971076"/>
              <a:gd name="connsiteX114" fmla="*/ 5991100 w 7659474"/>
              <a:gd name="connsiteY114" fmla="*/ 1302327 h 2971076"/>
              <a:gd name="connsiteX115" fmla="*/ 6185064 w 7659474"/>
              <a:gd name="connsiteY115" fmla="*/ 1219200 h 2971076"/>
              <a:gd name="connsiteX116" fmla="*/ 6351318 w 7659474"/>
              <a:gd name="connsiteY116" fmla="*/ 1163782 h 2971076"/>
              <a:gd name="connsiteX117" fmla="*/ 6379027 w 7659474"/>
              <a:gd name="connsiteY117" fmla="*/ 1080654 h 2971076"/>
              <a:gd name="connsiteX118" fmla="*/ 6406736 w 7659474"/>
              <a:gd name="connsiteY118" fmla="*/ 942109 h 2971076"/>
              <a:gd name="connsiteX119" fmla="*/ 6489864 w 7659474"/>
              <a:gd name="connsiteY119" fmla="*/ 886691 h 2971076"/>
              <a:gd name="connsiteX120" fmla="*/ 6683827 w 7659474"/>
              <a:gd name="connsiteY120" fmla="*/ 803563 h 2971076"/>
              <a:gd name="connsiteX121" fmla="*/ 6794664 w 7659474"/>
              <a:gd name="connsiteY121" fmla="*/ 665018 h 2971076"/>
              <a:gd name="connsiteX122" fmla="*/ 6960918 w 7659474"/>
              <a:gd name="connsiteY122" fmla="*/ 581891 h 2971076"/>
              <a:gd name="connsiteX123" fmla="*/ 7127173 w 7659474"/>
              <a:gd name="connsiteY123" fmla="*/ 332509 h 2971076"/>
              <a:gd name="connsiteX124" fmla="*/ 7182591 w 7659474"/>
              <a:gd name="connsiteY124" fmla="*/ 249382 h 2971076"/>
              <a:gd name="connsiteX125" fmla="*/ 7265718 w 7659474"/>
              <a:gd name="connsiteY125" fmla="*/ 221672 h 2971076"/>
              <a:gd name="connsiteX126" fmla="*/ 7348845 w 7659474"/>
              <a:gd name="connsiteY126" fmla="*/ 110836 h 2971076"/>
              <a:gd name="connsiteX127" fmla="*/ 7348845 w 7659474"/>
              <a:gd name="connsiteY127" fmla="*/ 110836 h 2971076"/>
              <a:gd name="connsiteX128" fmla="*/ 7376554 w 7659474"/>
              <a:gd name="connsiteY128" fmla="*/ 110836 h 29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7659474" h="2971076">
                <a:moveTo>
                  <a:pt x="7348845" y="55418"/>
                </a:moveTo>
                <a:lnTo>
                  <a:pt x="7348845" y="55418"/>
                </a:lnTo>
                <a:cubicBezTo>
                  <a:pt x="7395027" y="129309"/>
                  <a:pt x="7445666" y="200595"/>
                  <a:pt x="7487391" y="277091"/>
                </a:cubicBezTo>
                <a:cubicBezTo>
                  <a:pt x="7659474" y="592575"/>
                  <a:pt x="7346294" y="107009"/>
                  <a:pt x="7570518" y="443345"/>
                </a:cubicBezTo>
                <a:cubicBezTo>
                  <a:pt x="7561282" y="471054"/>
                  <a:pt x="7566576" y="509495"/>
                  <a:pt x="7542809" y="526472"/>
                </a:cubicBezTo>
                <a:cubicBezTo>
                  <a:pt x="7495274" y="560426"/>
                  <a:pt x="7376554" y="581891"/>
                  <a:pt x="7376554" y="581891"/>
                </a:cubicBezTo>
                <a:cubicBezTo>
                  <a:pt x="7358081" y="609600"/>
                  <a:pt x="7336029" y="635232"/>
                  <a:pt x="7321136" y="665018"/>
                </a:cubicBezTo>
                <a:cubicBezTo>
                  <a:pt x="7262055" y="783181"/>
                  <a:pt x="7304300" y="846004"/>
                  <a:pt x="7321136" y="997527"/>
                </a:cubicBezTo>
                <a:cubicBezTo>
                  <a:pt x="7311900" y="1025236"/>
                  <a:pt x="7320117" y="1068792"/>
                  <a:pt x="7293427" y="1080654"/>
                </a:cubicBezTo>
                <a:cubicBezTo>
                  <a:pt x="7225379" y="1110897"/>
                  <a:pt x="7145019" y="1095042"/>
                  <a:pt x="7071754" y="1108363"/>
                </a:cubicBezTo>
                <a:cubicBezTo>
                  <a:pt x="7043017" y="1113588"/>
                  <a:pt x="7016336" y="1126836"/>
                  <a:pt x="6988627" y="1136072"/>
                </a:cubicBezTo>
                <a:cubicBezTo>
                  <a:pt x="6979391" y="1173018"/>
                  <a:pt x="6963631" y="1208923"/>
                  <a:pt x="6960918" y="1246909"/>
                </a:cubicBezTo>
                <a:cubicBezTo>
                  <a:pt x="6945111" y="1468210"/>
                  <a:pt x="7000479" y="1700506"/>
                  <a:pt x="6933209" y="1911927"/>
                </a:cubicBezTo>
                <a:cubicBezTo>
                  <a:pt x="6915497" y="1967593"/>
                  <a:pt x="6766954" y="1856509"/>
                  <a:pt x="6766954" y="1856509"/>
                </a:cubicBezTo>
                <a:cubicBezTo>
                  <a:pt x="6739245" y="1838036"/>
                  <a:pt x="6713613" y="1815984"/>
                  <a:pt x="6683827" y="1801091"/>
                </a:cubicBezTo>
                <a:cubicBezTo>
                  <a:pt x="6590985" y="1754670"/>
                  <a:pt x="6430332" y="1754452"/>
                  <a:pt x="6351318" y="1745672"/>
                </a:cubicBezTo>
                <a:cubicBezTo>
                  <a:pt x="6323609" y="1736436"/>
                  <a:pt x="6297399" y="1717963"/>
                  <a:pt x="6268191" y="1717963"/>
                </a:cubicBezTo>
                <a:cubicBezTo>
                  <a:pt x="6217127" y="1717963"/>
                  <a:pt x="6059349" y="1739257"/>
                  <a:pt x="5991100" y="1773382"/>
                </a:cubicBezTo>
                <a:cubicBezTo>
                  <a:pt x="5961314" y="1788275"/>
                  <a:pt x="5935682" y="1810327"/>
                  <a:pt x="5907973" y="1828800"/>
                </a:cubicBezTo>
                <a:cubicBezTo>
                  <a:pt x="5898737" y="1930400"/>
                  <a:pt x="5912525" y="2036816"/>
                  <a:pt x="5880264" y="2133600"/>
                </a:cubicBezTo>
                <a:cubicBezTo>
                  <a:pt x="5871028" y="2161309"/>
                  <a:pt x="5826344" y="2161309"/>
                  <a:pt x="5797136" y="2161309"/>
                </a:cubicBezTo>
                <a:cubicBezTo>
                  <a:pt x="5727489" y="2161309"/>
                  <a:pt x="5686920" y="2106201"/>
                  <a:pt x="5630882" y="2078182"/>
                </a:cubicBezTo>
                <a:cubicBezTo>
                  <a:pt x="5604757" y="2065120"/>
                  <a:pt x="5575463" y="2059709"/>
                  <a:pt x="5547754" y="2050472"/>
                </a:cubicBezTo>
                <a:cubicBezTo>
                  <a:pt x="5501572" y="2059709"/>
                  <a:pt x="5450379" y="2055310"/>
                  <a:pt x="5409209" y="2078182"/>
                </a:cubicBezTo>
                <a:cubicBezTo>
                  <a:pt x="5363536" y="2103556"/>
                  <a:pt x="5340890" y="2158649"/>
                  <a:pt x="5298373" y="2189018"/>
                </a:cubicBezTo>
                <a:cubicBezTo>
                  <a:pt x="5274605" y="2205995"/>
                  <a:pt x="5242954" y="2207491"/>
                  <a:pt x="5215245" y="2216727"/>
                </a:cubicBezTo>
                <a:cubicBezTo>
                  <a:pt x="5187536" y="2244436"/>
                  <a:pt x="5153855" y="2267249"/>
                  <a:pt x="5132118" y="2299854"/>
                </a:cubicBezTo>
                <a:cubicBezTo>
                  <a:pt x="5115916" y="2324157"/>
                  <a:pt x="5125062" y="2362329"/>
                  <a:pt x="5104409" y="2382982"/>
                </a:cubicBezTo>
                <a:cubicBezTo>
                  <a:pt x="5083756" y="2403635"/>
                  <a:pt x="5048991" y="2401455"/>
                  <a:pt x="5021282" y="2410691"/>
                </a:cubicBezTo>
                <a:cubicBezTo>
                  <a:pt x="5002809" y="2438400"/>
                  <a:pt x="4997457" y="2483287"/>
                  <a:pt x="4965864" y="2493818"/>
                </a:cubicBezTo>
                <a:cubicBezTo>
                  <a:pt x="4882134" y="2521728"/>
                  <a:pt x="4814945" y="2426027"/>
                  <a:pt x="4771900" y="2382982"/>
                </a:cubicBezTo>
                <a:cubicBezTo>
                  <a:pt x="4743025" y="2296356"/>
                  <a:pt x="4715023" y="2188046"/>
                  <a:pt x="4633354" y="2133600"/>
                </a:cubicBezTo>
                <a:lnTo>
                  <a:pt x="4550227" y="2078182"/>
                </a:lnTo>
                <a:cubicBezTo>
                  <a:pt x="4540991" y="2050473"/>
                  <a:pt x="4543171" y="2015707"/>
                  <a:pt x="4522518" y="1995054"/>
                </a:cubicBezTo>
                <a:cubicBezTo>
                  <a:pt x="4501865" y="1974401"/>
                  <a:pt x="4465515" y="1980407"/>
                  <a:pt x="4439391" y="1967345"/>
                </a:cubicBezTo>
                <a:cubicBezTo>
                  <a:pt x="4229822" y="1862560"/>
                  <a:pt x="4533497" y="1934081"/>
                  <a:pt x="4134591" y="1884218"/>
                </a:cubicBezTo>
                <a:cubicBezTo>
                  <a:pt x="4079482" y="1847478"/>
                  <a:pt x="4037169" y="1787677"/>
                  <a:pt x="3968336" y="1856509"/>
                </a:cubicBezTo>
                <a:cubicBezTo>
                  <a:pt x="3947683" y="1877162"/>
                  <a:pt x="3949863" y="1911927"/>
                  <a:pt x="3940627" y="1939636"/>
                </a:cubicBezTo>
                <a:cubicBezTo>
                  <a:pt x="3931391" y="2059709"/>
                  <a:pt x="3943948" y="2183493"/>
                  <a:pt x="3912918" y="2299854"/>
                </a:cubicBezTo>
                <a:cubicBezTo>
                  <a:pt x="3904337" y="2332032"/>
                  <a:pt x="3863066" y="2353941"/>
                  <a:pt x="3829791" y="2355272"/>
                </a:cubicBezTo>
                <a:lnTo>
                  <a:pt x="3220191" y="2327563"/>
                </a:lnTo>
                <a:cubicBezTo>
                  <a:pt x="3183245" y="2318327"/>
                  <a:pt x="3141041" y="2320978"/>
                  <a:pt x="3109354" y="2299854"/>
                </a:cubicBezTo>
                <a:cubicBezTo>
                  <a:pt x="3011768" y="2234797"/>
                  <a:pt x="3046999" y="2029661"/>
                  <a:pt x="3026227" y="1967345"/>
                </a:cubicBezTo>
                <a:cubicBezTo>
                  <a:pt x="3013835" y="1930169"/>
                  <a:pt x="2973204" y="1909305"/>
                  <a:pt x="2943100" y="1884218"/>
                </a:cubicBezTo>
                <a:cubicBezTo>
                  <a:pt x="2917517" y="1862899"/>
                  <a:pt x="2885978" y="1849604"/>
                  <a:pt x="2859973" y="1828800"/>
                </a:cubicBezTo>
                <a:cubicBezTo>
                  <a:pt x="2839573" y="1812480"/>
                  <a:pt x="2827920" y="1785065"/>
                  <a:pt x="2804554" y="1773382"/>
                </a:cubicBezTo>
                <a:cubicBezTo>
                  <a:pt x="2770492" y="1756351"/>
                  <a:pt x="2730663" y="1754909"/>
                  <a:pt x="2693718" y="1745672"/>
                </a:cubicBezTo>
                <a:cubicBezTo>
                  <a:pt x="2666009" y="1727199"/>
                  <a:pt x="2642420" y="1700048"/>
                  <a:pt x="2610591" y="1690254"/>
                </a:cubicBezTo>
                <a:cubicBezTo>
                  <a:pt x="2492331" y="1653866"/>
                  <a:pt x="2272211" y="1626080"/>
                  <a:pt x="2139536" y="1607127"/>
                </a:cubicBezTo>
                <a:cubicBezTo>
                  <a:pt x="2084118" y="1570182"/>
                  <a:pt x="2020378" y="1543388"/>
                  <a:pt x="1973282" y="1496291"/>
                </a:cubicBezTo>
                <a:cubicBezTo>
                  <a:pt x="1954809" y="1477818"/>
                  <a:pt x="1940266" y="1454313"/>
                  <a:pt x="1917864" y="1440872"/>
                </a:cubicBezTo>
                <a:cubicBezTo>
                  <a:pt x="1892818" y="1425844"/>
                  <a:pt x="1863799" y="1416069"/>
                  <a:pt x="1834736" y="1413163"/>
                </a:cubicBezTo>
                <a:cubicBezTo>
                  <a:pt x="1678227" y="1397512"/>
                  <a:pt x="1520700" y="1394690"/>
                  <a:pt x="1363682" y="1385454"/>
                </a:cubicBezTo>
                <a:cubicBezTo>
                  <a:pt x="1335973" y="1376218"/>
                  <a:pt x="1306087" y="1371930"/>
                  <a:pt x="1280554" y="1357745"/>
                </a:cubicBezTo>
                <a:cubicBezTo>
                  <a:pt x="1222331" y="1325399"/>
                  <a:pt x="1114300" y="1246909"/>
                  <a:pt x="1114300" y="1246909"/>
                </a:cubicBezTo>
                <a:cubicBezTo>
                  <a:pt x="1010001" y="1253862"/>
                  <a:pt x="670954" y="1147666"/>
                  <a:pt x="670954" y="1357745"/>
                </a:cubicBezTo>
                <a:cubicBezTo>
                  <a:pt x="670954" y="1370953"/>
                  <a:pt x="680595" y="1783022"/>
                  <a:pt x="754082" y="1856509"/>
                </a:cubicBezTo>
                <a:lnTo>
                  <a:pt x="920336" y="2022763"/>
                </a:lnTo>
                <a:cubicBezTo>
                  <a:pt x="998830" y="2258248"/>
                  <a:pt x="889357" y="1971133"/>
                  <a:pt x="1003464" y="2161309"/>
                </a:cubicBezTo>
                <a:cubicBezTo>
                  <a:pt x="1018491" y="2186354"/>
                  <a:pt x="1018111" y="2218312"/>
                  <a:pt x="1031173" y="2244436"/>
                </a:cubicBezTo>
                <a:cubicBezTo>
                  <a:pt x="1046066" y="2274222"/>
                  <a:pt x="1068118" y="2299854"/>
                  <a:pt x="1086591" y="2327563"/>
                </a:cubicBezTo>
                <a:cubicBezTo>
                  <a:pt x="1077355" y="2456872"/>
                  <a:pt x="1071781" y="2586496"/>
                  <a:pt x="1058882" y="2715491"/>
                </a:cubicBezTo>
                <a:cubicBezTo>
                  <a:pt x="1053292" y="2771395"/>
                  <a:pt x="1059047" y="2832965"/>
                  <a:pt x="1031173" y="2881745"/>
                </a:cubicBezTo>
                <a:cubicBezTo>
                  <a:pt x="1016682" y="2907105"/>
                  <a:pt x="975754" y="2900218"/>
                  <a:pt x="948045" y="2909454"/>
                </a:cubicBezTo>
                <a:cubicBezTo>
                  <a:pt x="920336" y="2927927"/>
                  <a:pt x="898016" y="2961194"/>
                  <a:pt x="864918" y="2964872"/>
                </a:cubicBezTo>
                <a:cubicBezTo>
                  <a:pt x="809079" y="2971076"/>
                  <a:pt x="751963" y="2954929"/>
                  <a:pt x="698664" y="2937163"/>
                </a:cubicBezTo>
                <a:cubicBezTo>
                  <a:pt x="648363" y="2920396"/>
                  <a:pt x="562091" y="2834236"/>
                  <a:pt x="532409" y="2798618"/>
                </a:cubicBezTo>
                <a:cubicBezTo>
                  <a:pt x="511090" y="2773035"/>
                  <a:pt x="495464" y="2743200"/>
                  <a:pt x="476991" y="2715491"/>
                </a:cubicBezTo>
                <a:cubicBezTo>
                  <a:pt x="467755" y="2687782"/>
                  <a:pt x="462344" y="2658488"/>
                  <a:pt x="449282" y="2632363"/>
                </a:cubicBezTo>
                <a:cubicBezTo>
                  <a:pt x="414327" y="2562453"/>
                  <a:pt x="389992" y="2545364"/>
                  <a:pt x="338445" y="2493818"/>
                </a:cubicBezTo>
                <a:cubicBezTo>
                  <a:pt x="319972" y="2438400"/>
                  <a:pt x="315430" y="2376168"/>
                  <a:pt x="283027" y="2327563"/>
                </a:cubicBezTo>
                <a:cubicBezTo>
                  <a:pt x="264554" y="2299854"/>
                  <a:pt x="241564" y="2274673"/>
                  <a:pt x="227609" y="2244436"/>
                </a:cubicBezTo>
                <a:cubicBezTo>
                  <a:pt x="154600" y="2086249"/>
                  <a:pt x="133940" y="2018845"/>
                  <a:pt x="89064" y="1884218"/>
                </a:cubicBezTo>
                <a:cubicBezTo>
                  <a:pt x="79827" y="1745673"/>
                  <a:pt x="84181" y="1605546"/>
                  <a:pt x="61354" y="1468582"/>
                </a:cubicBezTo>
                <a:cubicBezTo>
                  <a:pt x="55879" y="1435733"/>
                  <a:pt x="9614" y="1418553"/>
                  <a:pt x="5936" y="1385454"/>
                </a:cubicBezTo>
                <a:cubicBezTo>
                  <a:pt x="0" y="1332030"/>
                  <a:pt x="60846" y="1095271"/>
                  <a:pt x="89064" y="1052945"/>
                </a:cubicBezTo>
                <a:cubicBezTo>
                  <a:pt x="107537" y="1025236"/>
                  <a:pt x="129589" y="999604"/>
                  <a:pt x="144482" y="969818"/>
                </a:cubicBezTo>
                <a:cubicBezTo>
                  <a:pt x="216423" y="825935"/>
                  <a:pt x="119364" y="939519"/>
                  <a:pt x="227609" y="831272"/>
                </a:cubicBezTo>
                <a:cubicBezTo>
                  <a:pt x="246082" y="775854"/>
                  <a:pt x="277738" y="723194"/>
                  <a:pt x="283027" y="665018"/>
                </a:cubicBezTo>
                <a:cubicBezTo>
                  <a:pt x="283456" y="660295"/>
                  <a:pt x="287042" y="362762"/>
                  <a:pt x="338445" y="277091"/>
                </a:cubicBezTo>
                <a:cubicBezTo>
                  <a:pt x="351886" y="254689"/>
                  <a:pt x="375391" y="240145"/>
                  <a:pt x="393864" y="221672"/>
                </a:cubicBezTo>
                <a:cubicBezTo>
                  <a:pt x="459813" y="23825"/>
                  <a:pt x="400677" y="87821"/>
                  <a:pt x="532409" y="0"/>
                </a:cubicBezTo>
                <a:lnTo>
                  <a:pt x="1696191" y="27709"/>
                </a:lnTo>
                <a:cubicBezTo>
                  <a:pt x="1785984" y="31530"/>
                  <a:pt x="1921576" y="84364"/>
                  <a:pt x="2000991" y="110836"/>
                </a:cubicBezTo>
                <a:lnTo>
                  <a:pt x="2084118" y="138545"/>
                </a:lnTo>
                <a:lnTo>
                  <a:pt x="2167245" y="166254"/>
                </a:lnTo>
                <a:cubicBezTo>
                  <a:pt x="2272714" y="145160"/>
                  <a:pt x="2426812" y="110836"/>
                  <a:pt x="2527464" y="110836"/>
                </a:cubicBezTo>
                <a:cubicBezTo>
                  <a:pt x="2703198" y="110836"/>
                  <a:pt x="2878445" y="129309"/>
                  <a:pt x="3053936" y="138545"/>
                </a:cubicBezTo>
                <a:cubicBezTo>
                  <a:pt x="3109354" y="157018"/>
                  <a:pt x="3171586" y="161559"/>
                  <a:pt x="3220191" y="193963"/>
                </a:cubicBezTo>
                <a:cubicBezTo>
                  <a:pt x="3247900" y="212436"/>
                  <a:pt x="3270350" y="244672"/>
                  <a:pt x="3303318" y="249382"/>
                </a:cubicBezTo>
                <a:cubicBezTo>
                  <a:pt x="3468155" y="272930"/>
                  <a:pt x="3635827" y="267855"/>
                  <a:pt x="3802082" y="277091"/>
                </a:cubicBezTo>
                <a:cubicBezTo>
                  <a:pt x="3848264" y="286327"/>
                  <a:pt x="3893764" y="300114"/>
                  <a:pt x="3940627" y="304800"/>
                </a:cubicBezTo>
                <a:cubicBezTo>
                  <a:pt x="4078791" y="318616"/>
                  <a:pt x="4218577" y="314550"/>
                  <a:pt x="4356264" y="332509"/>
                </a:cubicBezTo>
                <a:cubicBezTo>
                  <a:pt x="4431789" y="342360"/>
                  <a:pt x="4503250" y="372990"/>
                  <a:pt x="4577936" y="387927"/>
                </a:cubicBezTo>
                <a:lnTo>
                  <a:pt x="4716482" y="415636"/>
                </a:lnTo>
                <a:cubicBezTo>
                  <a:pt x="4528490" y="540963"/>
                  <a:pt x="4597323" y="479375"/>
                  <a:pt x="4494809" y="581891"/>
                </a:cubicBezTo>
                <a:cubicBezTo>
                  <a:pt x="4522518" y="609600"/>
                  <a:pt x="4543681" y="645987"/>
                  <a:pt x="4577936" y="665018"/>
                </a:cubicBezTo>
                <a:cubicBezTo>
                  <a:pt x="4629001" y="693387"/>
                  <a:pt x="4744191" y="720436"/>
                  <a:pt x="4744191" y="720436"/>
                </a:cubicBezTo>
                <a:cubicBezTo>
                  <a:pt x="4808845" y="711200"/>
                  <a:pt x="4874516" y="707413"/>
                  <a:pt x="4938154" y="692727"/>
                </a:cubicBezTo>
                <a:cubicBezTo>
                  <a:pt x="4995074" y="679592"/>
                  <a:pt x="5104409" y="637309"/>
                  <a:pt x="5104409" y="637309"/>
                </a:cubicBezTo>
                <a:cubicBezTo>
                  <a:pt x="5150591" y="646545"/>
                  <a:pt x="5196979" y="654801"/>
                  <a:pt x="5242954" y="665018"/>
                </a:cubicBezTo>
                <a:cubicBezTo>
                  <a:pt x="5280130" y="673279"/>
                  <a:pt x="5341748" y="656599"/>
                  <a:pt x="5353791" y="692727"/>
                </a:cubicBezTo>
                <a:cubicBezTo>
                  <a:pt x="5364534" y="724956"/>
                  <a:pt x="5198611" y="772162"/>
                  <a:pt x="5187536" y="775854"/>
                </a:cubicBezTo>
                <a:cubicBezTo>
                  <a:pt x="4906003" y="963543"/>
                  <a:pt x="4971783" y="885616"/>
                  <a:pt x="5132118" y="1607127"/>
                </a:cubicBezTo>
                <a:cubicBezTo>
                  <a:pt x="5170240" y="1778676"/>
                  <a:pt x="5144603" y="1255727"/>
                  <a:pt x="5159827" y="1080654"/>
                </a:cubicBezTo>
                <a:cubicBezTo>
                  <a:pt x="5164754" y="1023998"/>
                  <a:pt x="5232173" y="835906"/>
                  <a:pt x="5242954" y="803563"/>
                </a:cubicBezTo>
                <a:cubicBezTo>
                  <a:pt x="5261207" y="748804"/>
                  <a:pt x="5277252" y="676373"/>
                  <a:pt x="5326082" y="637309"/>
                </a:cubicBezTo>
                <a:cubicBezTo>
                  <a:pt x="5348889" y="619063"/>
                  <a:pt x="5381500" y="618836"/>
                  <a:pt x="5409209" y="609600"/>
                </a:cubicBezTo>
                <a:lnTo>
                  <a:pt x="5464627" y="775854"/>
                </a:lnTo>
                <a:lnTo>
                  <a:pt x="5492336" y="858982"/>
                </a:lnTo>
                <a:cubicBezTo>
                  <a:pt x="5510809" y="988291"/>
                  <a:pt x="5510220" y="1121796"/>
                  <a:pt x="5547754" y="1246909"/>
                </a:cubicBezTo>
                <a:cubicBezTo>
                  <a:pt x="5550771" y="1256966"/>
                  <a:pt x="5659470" y="1435858"/>
                  <a:pt x="5714009" y="1468582"/>
                </a:cubicBezTo>
                <a:cubicBezTo>
                  <a:pt x="5739054" y="1483609"/>
                  <a:pt x="5769427" y="1487055"/>
                  <a:pt x="5797136" y="1496291"/>
                </a:cubicBezTo>
                <a:cubicBezTo>
                  <a:pt x="5824845" y="1487055"/>
                  <a:pt x="5859611" y="1489235"/>
                  <a:pt x="5880264" y="1468582"/>
                </a:cubicBezTo>
                <a:cubicBezTo>
                  <a:pt x="5927360" y="1421486"/>
                  <a:pt x="5927913" y="1323389"/>
                  <a:pt x="5991100" y="1302327"/>
                </a:cubicBezTo>
                <a:cubicBezTo>
                  <a:pt x="6258681" y="1213133"/>
                  <a:pt x="5842662" y="1356160"/>
                  <a:pt x="6185064" y="1219200"/>
                </a:cubicBezTo>
                <a:cubicBezTo>
                  <a:pt x="6239302" y="1197505"/>
                  <a:pt x="6351318" y="1163782"/>
                  <a:pt x="6351318" y="1163782"/>
                </a:cubicBezTo>
                <a:cubicBezTo>
                  <a:pt x="6360554" y="1136073"/>
                  <a:pt x="6371943" y="1108990"/>
                  <a:pt x="6379027" y="1080654"/>
                </a:cubicBezTo>
                <a:cubicBezTo>
                  <a:pt x="6390449" y="1034964"/>
                  <a:pt x="6383370" y="983000"/>
                  <a:pt x="6406736" y="942109"/>
                </a:cubicBezTo>
                <a:cubicBezTo>
                  <a:pt x="6423259" y="913195"/>
                  <a:pt x="6463859" y="907495"/>
                  <a:pt x="6489864" y="886691"/>
                </a:cubicBezTo>
                <a:cubicBezTo>
                  <a:pt x="6608159" y="792054"/>
                  <a:pt x="6466347" y="847059"/>
                  <a:pt x="6683827" y="803563"/>
                </a:cubicBezTo>
                <a:cubicBezTo>
                  <a:pt x="6922057" y="644743"/>
                  <a:pt x="6641703" y="856218"/>
                  <a:pt x="6794664" y="665018"/>
                </a:cubicBezTo>
                <a:cubicBezTo>
                  <a:pt x="6833730" y="616186"/>
                  <a:pt x="6906157" y="600145"/>
                  <a:pt x="6960918" y="581891"/>
                </a:cubicBezTo>
                <a:lnTo>
                  <a:pt x="7127173" y="332509"/>
                </a:lnTo>
                <a:cubicBezTo>
                  <a:pt x="7145646" y="304800"/>
                  <a:pt x="7150998" y="259913"/>
                  <a:pt x="7182591" y="249382"/>
                </a:cubicBezTo>
                <a:lnTo>
                  <a:pt x="7265718" y="221672"/>
                </a:lnTo>
                <a:cubicBezTo>
                  <a:pt x="7328382" y="127677"/>
                  <a:pt x="7297588" y="162093"/>
                  <a:pt x="7348845" y="110836"/>
                </a:cubicBezTo>
                <a:lnTo>
                  <a:pt x="7348845" y="110836"/>
                </a:lnTo>
                <a:lnTo>
                  <a:pt x="7376554" y="110836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5725"/>
            <a:ext cx="50228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S_states (2)"/>
          <p:cNvPicPr>
            <a:picLocks noChangeAspect="1" noChangeArrowheads="1"/>
          </p:cNvPicPr>
          <p:nvPr/>
        </p:nvPicPr>
        <p:blipFill>
          <a:blip r:embed="rId2" cstate="print"/>
          <a:srcRect l="10429" t="21593" r="10303" b="16330"/>
          <a:stretch>
            <a:fillRect/>
          </a:stretch>
        </p:blipFill>
        <p:spPr bwMode="auto">
          <a:xfrm>
            <a:off x="457200" y="1676400"/>
            <a:ext cx="8077200" cy="489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457200" y="4953000"/>
            <a:ext cx="1752600" cy="1600200"/>
            <a:chOff x="457200" y="4953000"/>
            <a:chExt cx="1752600" cy="1600200"/>
          </a:xfrm>
        </p:grpSpPr>
        <p:sp>
          <p:nvSpPr>
            <p:cNvPr id="7" name="Rectangle 6"/>
            <p:cNvSpPr/>
            <p:nvPr/>
          </p:nvSpPr>
          <p:spPr>
            <a:xfrm>
              <a:off x="457200" y="4953000"/>
              <a:ext cx="1752600" cy="16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Key</a:t>
              </a:r>
            </a:p>
            <a:p>
              <a:pPr algn="ctr"/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Free State</a:t>
              </a:r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endPara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  <a:p>
              <a:pPr algn="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itchFamily="34" charset="0"/>
                </a:rPr>
                <a:t>Slave State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54864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60198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304800" y="152400"/>
            <a:ext cx="8229600" cy="19050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Impact" pitchFamily="34" charset="0"/>
              </a:rPr>
              <a:t>Popular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Impact" pitchFamily="34" charset="0"/>
              </a:rPr>
              <a:t>sovereignty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will decide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if Kansas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Nebraska are free or slave states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Bloody Kansas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– riots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across the state during voting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Republican Party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forms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from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Whigs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and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Free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Soil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Democrats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to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</a:rPr>
              <a:t>oppose slavery </a:t>
            </a:r>
          </a:p>
          <a:p>
            <a:pPr marL="457200" indent="-457200" algn="ctr">
              <a:buFont typeface="Wingdings" pitchFamily="2" charset="2"/>
              <a:buChar char="Ø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Impac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410200"/>
            <a:ext cx="381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6019800"/>
            <a:ext cx="381000" cy="381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6791" y="2050473"/>
            <a:ext cx="7659474" cy="2971076"/>
          </a:xfrm>
          <a:custGeom>
            <a:avLst/>
            <a:gdLst>
              <a:gd name="connsiteX0" fmla="*/ 7348845 w 7659474"/>
              <a:gd name="connsiteY0" fmla="*/ 55418 h 2971076"/>
              <a:gd name="connsiteX1" fmla="*/ 7348845 w 7659474"/>
              <a:gd name="connsiteY1" fmla="*/ 55418 h 2971076"/>
              <a:gd name="connsiteX2" fmla="*/ 7487391 w 7659474"/>
              <a:gd name="connsiteY2" fmla="*/ 277091 h 2971076"/>
              <a:gd name="connsiteX3" fmla="*/ 7570518 w 7659474"/>
              <a:gd name="connsiteY3" fmla="*/ 443345 h 2971076"/>
              <a:gd name="connsiteX4" fmla="*/ 7542809 w 7659474"/>
              <a:gd name="connsiteY4" fmla="*/ 526472 h 2971076"/>
              <a:gd name="connsiteX5" fmla="*/ 7376554 w 7659474"/>
              <a:gd name="connsiteY5" fmla="*/ 581891 h 2971076"/>
              <a:gd name="connsiteX6" fmla="*/ 7321136 w 7659474"/>
              <a:gd name="connsiteY6" fmla="*/ 665018 h 2971076"/>
              <a:gd name="connsiteX7" fmla="*/ 7321136 w 7659474"/>
              <a:gd name="connsiteY7" fmla="*/ 997527 h 2971076"/>
              <a:gd name="connsiteX8" fmla="*/ 7293427 w 7659474"/>
              <a:gd name="connsiteY8" fmla="*/ 1080654 h 2971076"/>
              <a:gd name="connsiteX9" fmla="*/ 7071754 w 7659474"/>
              <a:gd name="connsiteY9" fmla="*/ 1108363 h 2971076"/>
              <a:gd name="connsiteX10" fmla="*/ 6988627 w 7659474"/>
              <a:gd name="connsiteY10" fmla="*/ 1136072 h 2971076"/>
              <a:gd name="connsiteX11" fmla="*/ 6960918 w 7659474"/>
              <a:gd name="connsiteY11" fmla="*/ 1246909 h 2971076"/>
              <a:gd name="connsiteX12" fmla="*/ 6933209 w 7659474"/>
              <a:gd name="connsiteY12" fmla="*/ 1911927 h 2971076"/>
              <a:gd name="connsiteX13" fmla="*/ 6766954 w 7659474"/>
              <a:gd name="connsiteY13" fmla="*/ 1856509 h 2971076"/>
              <a:gd name="connsiteX14" fmla="*/ 6683827 w 7659474"/>
              <a:gd name="connsiteY14" fmla="*/ 1801091 h 2971076"/>
              <a:gd name="connsiteX15" fmla="*/ 6351318 w 7659474"/>
              <a:gd name="connsiteY15" fmla="*/ 1745672 h 2971076"/>
              <a:gd name="connsiteX16" fmla="*/ 6268191 w 7659474"/>
              <a:gd name="connsiteY16" fmla="*/ 1717963 h 2971076"/>
              <a:gd name="connsiteX17" fmla="*/ 5991100 w 7659474"/>
              <a:gd name="connsiteY17" fmla="*/ 1773382 h 2971076"/>
              <a:gd name="connsiteX18" fmla="*/ 5907973 w 7659474"/>
              <a:gd name="connsiteY18" fmla="*/ 1828800 h 2971076"/>
              <a:gd name="connsiteX19" fmla="*/ 5880264 w 7659474"/>
              <a:gd name="connsiteY19" fmla="*/ 2133600 h 2971076"/>
              <a:gd name="connsiteX20" fmla="*/ 5797136 w 7659474"/>
              <a:gd name="connsiteY20" fmla="*/ 2161309 h 2971076"/>
              <a:gd name="connsiteX21" fmla="*/ 5630882 w 7659474"/>
              <a:gd name="connsiteY21" fmla="*/ 2078182 h 2971076"/>
              <a:gd name="connsiteX22" fmla="*/ 5547754 w 7659474"/>
              <a:gd name="connsiteY22" fmla="*/ 2050472 h 2971076"/>
              <a:gd name="connsiteX23" fmla="*/ 5409209 w 7659474"/>
              <a:gd name="connsiteY23" fmla="*/ 2078182 h 2971076"/>
              <a:gd name="connsiteX24" fmla="*/ 5298373 w 7659474"/>
              <a:gd name="connsiteY24" fmla="*/ 2189018 h 2971076"/>
              <a:gd name="connsiteX25" fmla="*/ 5215245 w 7659474"/>
              <a:gd name="connsiteY25" fmla="*/ 2216727 h 2971076"/>
              <a:gd name="connsiteX26" fmla="*/ 5132118 w 7659474"/>
              <a:gd name="connsiteY26" fmla="*/ 2299854 h 2971076"/>
              <a:gd name="connsiteX27" fmla="*/ 5104409 w 7659474"/>
              <a:gd name="connsiteY27" fmla="*/ 2382982 h 2971076"/>
              <a:gd name="connsiteX28" fmla="*/ 5021282 w 7659474"/>
              <a:gd name="connsiteY28" fmla="*/ 2410691 h 2971076"/>
              <a:gd name="connsiteX29" fmla="*/ 4965864 w 7659474"/>
              <a:gd name="connsiteY29" fmla="*/ 2493818 h 2971076"/>
              <a:gd name="connsiteX30" fmla="*/ 4771900 w 7659474"/>
              <a:gd name="connsiteY30" fmla="*/ 2382982 h 2971076"/>
              <a:gd name="connsiteX31" fmla="*/ 4633354 w 7659474"/>
              <a:gd name="connsiteY31" fmla="*/ 2133600 h 2971076"/>
              <a:gd name="connsiteX32" fmla="*/ 4550227 w 7659474"/>
              <a:gd name="connsiteY32" fmla="*/ 2078182 h 2971076"/>
              <a:gd name="connsiteX33" fmla="*/ 4522518 w 7659474"/>
              <a:gd name="connsiteY33" fmla="*/ 1995054 h 2971076"/>
              <a:gd name="connsiteX34" fmla="*/ 4439391 w 7659474"/>
              <a:gd name="connsiteY34" fmla="*/ 1967345 h 2971076"/>
              <a:gd name="connsiteX35" fmla="*/ 4134591 w 7659474"/>
              <a:gd name="connsiteY35" fmla="*/ 1884218 h 2971076"/>
              <a:gd name="connsiteX36" fmla="*/ 3968336 w 7659474"/>
              <a:gd name="connsiteY36" fmla="*/ 1856509 h 2971076"/>
              <a:gd name="connsiteX37" fmla="*/ 3940627 w 7659474"/>
              <a:gd name="connsiteY37" fmla="*/ 1939636 h 2971076"/>
              <a:gd name="connsiteX38" fmla="*/ 3912918 w 7659474"/>
              <a:gd name="connsiteY38" fmla="*/ 2299854 h 2971076"/>
              <a:gd name="connsiteX39" fmla="*/ 3829791 w 7659474"/>
              <a:gd name="connsiteY39" fmla="*/ 2355272 h 2971076"/>
              <a:gd name="connsiteX40" fmla="*/ 3220191 w 7659474"/>
              <a:gd name="connsiteY40" fmla="*/ 2327563 h 2971076"/>
              <a:gd name="connsiteX41" fmla="*/ 3109354 w 7659474"/>
              <a:gd name="connsiteY41" fmla="*/ 2299854 h 2971076"/>
              <a:gd name="connsiteX42" fmla="*/ 3026227 w 7659474"/>
              <a:gd name="connsiteY42" fmla="*/ 1967345 h 2971076"/>
              <a:gd name="connsiteX43" fmla="*/ 2943100 w 7659474"/>
              <a:gd name="connsiteY43" fmla="*/ 1884218 h 2971076"/>
              <a:gd name="connsiteX44" fmla="*/ 2859973 w 7659474"/>
              <a:gd name="connsiteY44" fmla="*/ 1828800 h 2971076"/>
              <a:gd name="connsiteX45" fmla="*/ 2804554 w 7659474"/>
              <a:gd name="connsiteY45" fmla="*/ 1773382 h 2971076"/>
              <a:gd name="connsiteX46" fmla="*/ 2693718 w 7659474"/>
              <a:gd name="connsiteY46" fmla="*/ 1745672 h 2971076"/>
              <a:gd name="connsiteX47" fmla="*/ 2610591 w 7659474"/>
              <a:gd name="connsiteY47" fmla="*/ 1690254 h 2971076"/>
              <a:gd name="connsiteX48" fmla="*/ 2139536 w 7659474"/>
              <a:gd name="connsiteY48" fmla="*/ 1607127 h 2971076"/>
              <a:gd name="connsiteX49" fmla="*/ 1973282 w 7659474"/>
              <a:gd name="connsiteY49" fmla="*/ 1496291 h 2971076"/>
              <a:gd name="connsiteX50" fmla="*/ 1917864 w 7659474"/>
              <a:gd name="connsiteY50" fmla="*/ 1440872 h 2971076"/>
              <a:gd name="connsiteX51" fmla="*/ 1834736 w 7659474"/>
              <a:gd name="connsiteY51" fmla="*/ 1413163 h 2971076"/>
              <a:gd name="connsiteX52" fmla="*/ 1363682 w 7659474"/>
              <a:gd name="connsiteY52" fmla="*/ 1385454 h 2971076"/>
              <a:gd name="connsiteX53" fmla="*/ 1280554 w 7659474"/>
              <a:gd name="connsiteY53" fmla="*/ 1357745 h 2971076"/>
              <a:gd name="connsiteX54" fmla="*/ 1114300 w 7659474"/>
              <a:gd name="connsiteY54" fmla="*/ 1246909 h 2971076"/>
              <a:gd name="connsiteX55" fmla="*/ 670954 w 7659474"/>
              <a:gd name="connsiteY55" fmla="*/ 1357745 h 2971076"/>
              <a:gd name="connsiteX56" fmla="*/ 754082 w 7659474"/>
              <a:gd name="connsiteY56" fmla="*/ 1856509 h 2971076"/>
              <a:gd name="connsiteX57" fmla="*/ 920336 w 7659474"/>
              <a:gd name="connsiteY57" fmla="*/ 2022763 h 2971076"/>
              <a:gd name="connsiteX58" fmla="*/ 1003464 w 7659474"/>
              <a:gd name="connsiteY58" fmla="*/ 2161309 h 2971076"/>
              <a:gd name="connsiteX59" fmla="*/ 1031173 w 7659474"/>
              <a:gd name="connsiteY59" fmla="*/ 2244436 h 2971076"/>
              <a:gd name="connsiteX60" fmla="*/ 1086591 w 7659474"/>
              <a:gd name="connsiteY60" fmla="*/ 2327563 h 2971076"/>
              <a:gd name="connsiteX61" fmla="*/ 1058882 w 7659474"/>
              <a:gd name="connsiteY61" fmla="*/ 2715491 h 2971076"/>
              <a:gd name="connsiteX62" fmla="*/ 1031173 w 7659474"/>
              <a:gd name="connsiteY62" fmla="*/ 2881745 h 2971076"/>
              <a:gd name="connsiteX63" fmla="*/ 948045 w 7659474"/>
              <a:gd name="connsiteY63" fmla="*/ 2909454 h 2971076"/>
              <a:gd name="connsiteX64" fmla="*/ 864918 w 7659474"/>
              <a:gd name="connsiteY64" fmla="*/ 2964872 h 2971076"/>
              <a:gd name="connsiteX65" fmla="*/ 698664 w 7659474"/>
              <a:gd name="connsiteY65" fmla="*/ 2937163 h 2971076"/>
              <a:gd name="connsiteX66" fmla="*/ 532409 w 7659474"/>
              <a:gd name="connsiteY66" fmla="*/ 2798618 h 2971076"/>
              <a:gd name="connsiteX67" fmla="*/ 476991 w 7659474"/>
              <a:gd name="connsiteY67" fmla="*/ 2715491 h 2971076"/>
              <a:gd name="connsiteX68" fmla="*/ 449282 w 7659474"/>
              <a:gd name="connsiteY68" fmla="*/ 2632363 h 2971076"/>
              <a:gd name="connsiteX69" fmla="*/ 338445 w 7659474"/>
              <a:gd name="connsiteY69" fmla="*/ 2493818 h 2971076"/>
              <a:gd name="connsiteX70" fmla="*/ 283027 w 7659474"/>
              <a:gd name="connsiteY70" fmla="*/ 2327563 h 2971076"/>
              <a:gd name="connsiteX71" fmla="*/ 227609 w 7659474"/>
              <a:gd name="connsiteY71" fmla="*/ 2244436 h 2971076"/>
              <a:gd name="connsiteX72" fmla="*/ 89064 w 7659474"/>
              <a:gd name="connsiteY72" fmla="*/ 1884218 h 2971076"/>
              <a:gd name="connsiteX73" fmla="*/ 61354 w 7659474"/>
              <a:gd name="connsiteY73" fmla="*/ 1468582 h 2971076"/>
              <a:gd name="connsiteX74" fmla="*/ 5936 w 7659474"/>
              <a:gd name="connsiteY74" fmla="*/ 1385454 h 2971076"/>
              <a:gd name="connsiteX75" fmla="*/ 89064 w 7659474"/>
              <a:gd name="connsiteY75" fmla="*/ 1052945 h 2971076"/>
              <a:gd name="connsiteX76" fmla="*/ 144482 w 7659474"/>
              <a:gd name="connsiteY76" fmla="*/ 969818 h 2971076"/>
              <a:gd name="connsiteX77" fmla="*/ 227609 w 7659474"/>
              <a:gd name="connsiteY77" fmla="*/ 831272 h 2971076"/>
              <a:gd name="connsiteX78" fmla="*/ 283027 w 7659474"/>
              <a:gd name="connsiteY78" fmla="*/ 665018 h 2971076"/>
              <a:gd name="connsiteX79" fmla="*/ 338445 w 7659474"/>
              <a:gd name="connsiteY79" fmla="*/ 277091 h 2971076"/>
              <a:gd name="connsiteX80" fmla="*/ 393864 w 7659474"/>
              <a:gd name="connsiteY80" fmla="*/ 221672 h 2971076"/>
              <a:gd name="connsiteX81" fmla="*/ 532409 w 7659474"/>
              <a:gd name="connsiteY81" fmla="*/ 0 h 2971076"/>
              <a:gd name="connsiteX82" fmla="*/ 1696191 w 7659474"/>
              <a:gd name="connsiteY82" fmla="*/ 27709 h 2971076"/>
              <a:gd name="connsiteX83" fmla="*/ 2000991 w 7659474"/>
              <a:gd name="connsiteY83" fmla="*/ 110836 h 2971076"/>
              <a:gd name="connsiteX84" fmla="*/ 2084118 w 7659474"/>
              <a:gd name="connsiteY84" fmla="*/ 138545 h 2971076"/>
              <a:gd name="connsiteX85" fmla="*/ 2167245 w 7659474"/>
              <a:gd name="connsiteY85" fmla="*/ 166254 h 2971076"/>
              <a:gd name="connsiteX86" fmla="*/ 2527464 w 7659474"/>
              <a:gd name="connsiteY86" fmla="*/ 110836 h 2971076"/>
              <a:gd name="connsiteX87" fmla="*/ 3053936 w 7659474"/>
              <a:gd name="connsiteY87" fmla="*/ 138545 h 2971076"/>
              <a:gd name="connsiteX88" fmla="*/ 3220191 w 7659474"/>
              <a:gd name="connsiteY88" fmla="*/ 193963 h 2971076"/>
              <a:gd name="connsiteX89" fmla="*/ 3303318 w 7659474"/>
              <a:gd name="connsiteY89" fmla="*/ 249382 h 2971076"/>
              <a:gd name="connsiteX90" fmla="*/ 3802082 w 7659474"/>
              <a:gd name="connsiteY90" fmla="*/ 277091 h 2971076"/>
              <a:gd name="connsiteX91" fmla="*/ 3940627 w 7659474"/>
              <a:gd name="connsiteY91" fmla="*/ 304800 h 2971076"/>
              <a:gd name="connsiteX92" fmla="*/ 4356264 w 7659474"/>
              <a:gd name="connsiteY92" fmla="*/ 332509 h 2971076"/>
              <a:gd name="connsiteX93" fmla="*/ 4577936 w 7659474"/>
              <a:gd name="connsiteY93" fmla="*/ 387927 h 2971076"/>
              <a:gd name="connsiteX94" fmla="*/ 4716482 w 7659474"/>
              <a:gd name="connsiteY94" fmla="*/ 415636 h 2971076"/>
              <a:gd name="connsiteX95" fmla="*/ 4494809 w 7659474"/>
              <a:gd name="connsiteY95" fmla="*/ 581891 h 2971076"/>
              <a:gd name="connsiteX96" fmla="*/ 4577936 w 7659474"/>
              <a:gd name="connsiteY96" fmla="*/ 665018 h 2971076"/>
              <a:gd name="connsiteX97" fmla="*/ 4744191 w 7659474"/>
              <a:gd name="connsiteY97" fmla="*/ 720436 h 2971076"/>
              <a:gd name="connsiteX98" fmla="*/ 4938154 w 7659474"/>
              <a:gd name="connsiteY98" fmla="*/ 692727 h 2971076"/>
              <a:gd name="connsiteX99" fmla="*/ 5104409 w 7659474"/>
              <a:gd name="connsiteY99" fmla="*/ 637309 h 2971076"/>
              <a:gd name="connsiteX100" fmla="*/ 5242954 w 7659474"/>
              <a:gd name="connsiteY100" fmla="*/ 665018 h 2971076"/>
              <a:gd name="connsiteX101" fmla="*/ 5353791 w 7659474"/>
              <a:gd name="connsiteY101" fmla="*/ 692727 h 2971076"/>
              <a:gd name="connsiteX102" fmla="*/ 5187536 w 7659474"/>
              <a:gd name="connsiteY102" fmla="*/ 775854 h 2971076"/>
              <a:gd name="connsiteX103" fmla="*/ 5132118 w 7659474"/>
              <a:gd name="connsiteY103" fmla="*/ 1607127 h 2971076"/>
              <a:gd name="connsiteX104" fmla="*/ 5159827 w 7659474"/>
              <a:gd name="connsiteY104" fmla="*/ 1080654 h 2971076"/>
              <a:gd name="connsiteX105" fmla="*/ 5242954 w 7659474"/>
              <a:gd name="connsiteY105" fmla="*/ 803563 h 2971076"/>
              <a:gd name="connsiteX106" fmla="*/ 5326082 w 7659474"/>
              <a:gd name="connsiteY106" fmla="*/ 637309 h 2971076"/>
              <a:gd name="connsiteX107" fmla="*/ 5409209 w 7659474"/>
              <a:gd name="connsiteY107" fmla="*/ 609600 h 2971076"/>
              <a:gd name="connsiteX108" fmla="*/ 5464627 w 7659474"/>
              <a:gd name="connsiteY108" fmla="*/ 775854 h 2971076"/>
              <a:gd name="connsiteX109" fmla="*/ 5492336 w 7659474"/>
              <a:gd name="connsiteY109" fmla="*/ 858982 h 2971076"/>
              <a:gd name="connsiteX110" fmla="*/ 5547754 w 7659474"/>
              <a:gd name="connsiteY110" fmla="*/ 1246909 h 2971076"/>
              <a:gd name="connsiteX111" fmla="*/ 5714009 w 7659474"/>
              <a:gd name="connsiteY111" fmla="*/ 1468582 h 2971076"/>
              <a:gd name="connsiteX112" fmla="*/ 5797136 w 7659474"/>
              <a:gd name="connsiteY112" fmla="*/ 1496291 h 2971076"/>
              <a:gd name="connsiteX113" fmla="*/ 5880264 w 7659474"/>
              <a:gd name="connsiteY113" fmla="*/ 1468582 h 2971076"/>
              <a:gd name="connsiteX114" fmla="*/ 5991100 w 7659474"/>
              <a:gd name="connsiteY114" fmla="*/ 1302327 h 2971076"/>
              <a:gd name="connsiteX115" fmla="*/ 6185064 w 7659474"/>
              <a:gd name="connsiteY115" fmla="*/ 1219200 h 2971076"/>
              <a:gd name="connsiteX116" fmla="*/ 6351318 w 7659474"/>
              <a:gd name="connsiteY116" fmla="*/ 1163782 h 2971076"/>
              <a:gd name="connsiteX117" fmla="*/ 6379027 w 7659474"/>
              <a:gd name="connsiteY117" fmla="*/ 1080654 h 2971076"/>
              <a:gd name="connsiteX118" fmla="*/ 6406736 w 7659474"/>
              <a:gd name="connsiteY118" fmla="*/ 942109 h 2971076"/>
              <a:gd name="connsiteX119" fmla="*/ 6489864 w 7659474"/>
              <a:gd name="connsiteY119" fmla="*/ 886691 h 2971076"/>
              <a:gd name="connsiteX120" fmla="*/ 6683827 w 7659474"/>
              <a:gd name="connsiteY120" fmla="*/ 803563 h 2971076"/>
              <a:gd name="connsiteX121" fmla="*/ 6794664 w 7659474"/>
              <a:gd name="connsiteY121" fmla="*/ 665018 h 2971076"/>
              <a:gd name="connsiteX122" fmla="*/ 6960918 w 7659474"/>
              <a:gd name="connsiteY122" fmla="*/ 581891 h 2971076"/>
              <a:gd name="connsiteX123" fmla="*/ 7127173 w 7659474"/>
              <a:gd name="connsiteY123" fmla="*/ 332509 h 2971076"/>
              <a:gd name="connsiteX124" fmla="*/ 7182591 w 7659474"/>
              <a:gd name="connsiteY124" fmla="*/ 249382 h 2971076"/>
              <a:gd name="connsiteX125" fmla="*/ 7265718 w 7659474"/>
              <a:gd name="connsiteY125" fmla="*/ 221672 h 2971076"/>
              <a:gd name="connsiteX126" fmla="*/ 7348845 w 7659474"/>
              <a:gd name="connsiteY126" fmla="*/ 110836 h 2971076"/>
              <a:gd name="connsiteX127" fmla="*/ 7348845 w 7659474"/>
              <a:gd name="connsiteY127" fmla="*/ 110836 h 2971076"/>
              <a:gd name="connsiteX128" fmla="*/ 7376554 w 7659474"/>
              <a:gd name="connsiteY128" fmla="*/ 110836 h 297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7659474" h="2971076">
                <a:moveTo>
                  <a:pt x="7348845" y="55418"/>
                </a:moveTo>
                <a:lnTo>
                  <a:pt x="7348845" y="55418"/>
                </a:lnTo>
                <a:cubicBezTo>
                  <a:pt x="7395027" y="129309"/>
                  <a:pt x="7445666" y="200595"/>
                  <a:pt x="7487391" y="277091"/>
                </a:cubicBezTo>
                <a:cubicBezTo>
                  <a:pt x="7659474" y="592575"/>
                  <a:pt x="7346294" y="107009"/>
                  <a:pt x="7570518" y="443345"/>
                </a:cubicBezTo>
                <a:cubicBezTo>
                  <a:pt x="7561282" y="471054"/>
                  <a:pt x="7566576" y="509495"/>
                  <a:pt x="7542809" y="526472"/>
                </a:cubicBezTo>
                <a:cubicBezTo>
                  <a:pt x="7495274" y="560426"/>
                  <a:pt x="7376554" y="581891"/>
                  <a:pt x="7376554" y="581891"/>
                </a:cubicBezTo>
                <a:cubicBezTo>
                  <a:pt x="7358081" y="609600"/>
                  <a:pt x="7336029" y="635232"/>
                  <a:pt x="7321136" y="665018"/>
                </a:cubicBezTo>
                <a:cubicBezTo>
                  <a:pt x="7262055" y="783181"/>
                  <a:pt x="7304300" y="846004"/>
                  <a:pt x="7321136" y="997527"/>
                </a:cubicBezTo>
                <a:cubicBezTo>
                  <a:pt x="7311900" y="1025236"/>
                  <a:pt x="7320117" y="1068792"/>
                  <a:pt x="7293427" y="1080654"/>
                </a:cubicBezTo>
                <a:cubicBezTo>
                  <a:pt x="7225379" y="1110897"/>
                  <a:pt x="7145019" y="1095042"/>
                  <a:pt x="7071754" y="1108363"/>
                </a:cubicBezTo>
                <a:cubicBezTo>
                  <a:pt x="7043017" y="1113588"/>
                  <a:pt x="7016336" y="1126836"/>
                  <a:pt x="6988627" y="1136072"/>
                </a:cubicBezTo>
                <a:cubicBezTo>
                  <a:pt x="6979391" y="1173018"/>
                  <a:pt x="6963631" y="1208923"/>
                  <a:pt x="6960918" y="1246909"/>
                </a:cubicBezTo>
                <a:cubicBezTo>
                  <a:pt x="6945111" y="1468210"/>
                  <a:pt x="7000479" y="1700506"/>
                  <a:pt x="6933209" y="1911927"/>
                </a:cubicBezTo>
                <a:cubicBezTo>
                  <a:pt x="6915497" y="1967593"/>
                  <a:pt x="6766954" y="1856509"/>
                  <a:pt x="6766954" y="1856509"/>
                </a:cubicBezTo>
                <a:cubicBezTo>
                  <a:pt x="6739245" y="1838036"/>
                  <a:pt x="6713613" y="1815984"/>
                  <a:pt x="6683827" y="1801091"/>
                </a:cubicBezTo>
                <a:cubicBezTo>
                  <a:pt x="6590985" y="1754670"/>
                  <a:pt x="6430332" y="1754452"/>
                  <a:pt x="6351318" y="1745672"/>
                </a:cubicBezTo>
                <a:cubicBezTo>
                  <a:pt x="6323609" y="1736436"/>
                  <a:pt x="6297399" y="1717963"/>
                  <a:pt x="6268191" y="1717963"/>
                </a:cubicBezTo>
                <a:cubicBezTo>
                  <a:pt x="6217127" y="1717963"/>
                  <a:pt x="6059349" y="1739257"/>
                  <a:pt x="5991100" y="1773382"/>
                </a:cubicBezTo>
                <a:cubicBezTo>
                  <a:pt x="5961314" y="1788275"/>
                  <a:pt x="5935682" y="1810327"/>
                  <a:pt x="5907973" y="1828800"/>
                </a:cubicBezTo>
                <a:cubicBezTo>
                  <a:pt x="5898737" y="1930400"/>
                  <a:pt x="5912525" y="2036816"/>
                  <a:pt x="5880264" y="2133600"/>
                </a:cubicBezTo>
                <a:cubicBezTo>
                  <a:pt x="5871028" y="2161309"/>
                  <a:pt x="5826344" y="2161309"/>
                  <a:pt x="5797136" y="2161309"/>
                </a:cubicBezTo>
                <a:cubicBezTo>
                  <a:pt x="5727489" y="2161309"/>
                  <a:pt x="5686920" y="2106201"/>
                  <a:pt x="5630882" y="2078182"/>
                </a:cubicBezTo>
                <a:cubicBezTo>
                  <a:pt x="5604757" y="2065120"/>
                  <a:pt x="5575463" y="2059709"/>
                  <a:pt x="5547754" y="2050472"/>
                </a:cubicBezTo>
                <a:cubicBezTo>
                  <a:pt x="5501572" y="2059709"/>
                  <a:pt x="5450379" y="2055310"/>
                  <a:pt x="5409209" y="2078182"/>
                </a:cubicBezTo>
                <a:cubicBezTo>
                  <a:pt x="5363536" y="2103556"/>
                  <a:pt x="5340890" y="2158649"/>
                  <a:pt x="5298373" y="2189018"/>
                </a:cubicBezTo>
                <a:cubicBezTo>
                  <a:pt x="5274605" y="2205995"/>
                  <a:pt x="5242954" y="2207491"/>
                  <a:pt x="5215245" y="2216727"/>
                </a:cubicBezTo>
                <a:cubicBezTo>
                  <a:pt x="5187536" y="2244436"/>
                  <a:pt x="5153855" y="2267249"/>
                  <a:pt x="5132118" y="2299854"/>
                </a:cubicBezTo>
                <a:cubicBezTo>
                  <a:pt x="5115916" y="2324157"/>
                  <a:pt x="5125062" y="2362329"/>
                  <a:pt x="5104409" y="2382982"/>
                </a:cubicBezTo>
                <a:cubicBezTo>
                  <a:pt x="5083756" y="2403635"/>
                  <a:pt x="5048991" y="2401455"/>
                  <a:pt x="5021282" y="2410691"/>
                </a:cubicBezTo>
                <a:cubicBezTo>
                  <a:pt x="5002809" y="2438400"/>
                  <a:pt x="4997457" y="2483287"/>
                  <a:pt x="4965864" y="2493818"/>
                </a:cubicBezTo>
                <a:cubicBezTo>
                  <a:pt x="4882134" y="2521728"/>
                  <a:pt x="4814945" y="2426027"/>
                  <a:pt x="4771900" y="2382982"/>
                </a:cubicBezTo>
                <a:cubicBezTo>
                  <a:pt x="4743025" y="2296356"/>
                  <a:pt x="4715023" y="2188046"/>
                  <a:pt x="4633354" y="2133600"/>
                </a:cubicBezTo>
                <a:lnTo>
                  <a:pt x="4550227" y="2078182"/>
                </a:lnTo>
                <a:cubicBezTo>
                  <a:pt x="4540991" y="2050473"/>
                  <a:pt x="4543171" y="2015707"/>
                  <a:pt x="4522518" y="1995054"/>
                </a:cubicBezTo>
                <a:cubicBezTo>
                  <a:pt x="4501865" y="1974401"/>
                  <a:pt x="4465515" y="1980407"/>
                  <a:pt x="4439391" y="1967345"/>
                </a:cubicBezTo>
                <a:cubicBezTo>
                  <a:pt x="4229822" y="1862560"/>
                  <a:pt x="4533497" y="1934081"/>
                  <a:pt x="4134591" y="1884218"/>
                </a:cubicBezTo>
                <a:cubicBezTo>
                  <a:pt x="4079482" y="1847478"/>
                  <a:pt x="4037169" y="1787677"/>
                  <a:pt x="3968336" y="1856509"/>
                </a:cubicBezTo>
                <a:cubicBezTo>
                  <a:pt x="3947683" y="1877162"/>
                  <a:pt x="3949863" y="1911927"/>
                  <a:pt x="3940627" y="1939636"/>
                </a:cubicBezTo>
                <a:cubicBezTo>
                  <a:pt x="3931391" y="2059709"/>
                  <a:pt x="3943948" y="2183493"/>
                  <a:pt x="3912918" y="2299854"/>
                </a:cubicBezTo>
                <a:cubicBezTo>
                  <a:pt x="3904337" y="2332032"/>
                  <a:pt x="3863066" y="2353941"/>
                  <a:pt x="3829791" y="2355272"/>
                </a:cubicBezTo>
                <a:lnTo>
                  <a:pt x="3220191" y="2327563"/>
                </a:lnTo>
                <a:cubicBezTo>
                  <a:pt x="3183245" y="2318327"/>
                  <a:pt x="3141041" y="2320978"/>
                  <a:pt x="3109354" y="2299854"/>
                </a:cubicBezTo>
                <a:cubicBezTo>
                  <a:pt x="3011768" y="2234797"/>
                  <a:pt x="3046999" y="2029661"/>
                  <a:pt x="3026227" y="1967345"/>
                </a:cubicBezTo>
                <a:cubicBezTo>
                  <a:pt x="3013835" y="1930169"/>
                  <a:pt x="2973204" y="1909305"/>
                  <a:pt x="2943100" y="1884218"/>
                </a:cubicBezTo>
                <a:cubicBezTo>
                  <a:pt x="2917517" y="1862899"/>
                  <a:pt x="2885978" y="1849604"/>
                  <a:pt x="2859973" y="1828800"/>
                </a:cubicBezTo>
                <a:cubicBezTo>
                  <a:pt x="2839573" y="1812480"/>
                  <a:pt x="2827920" y="1785065"/>
                  <a:pt x="2804554" y="1773382"/>
                </a:cubicBezTo>
                <a:cubicBezTo>
                  <a:pt x="2770492" y="1756351"/>
                  <a:pt x="2730663" y="1754909"/>
                  <a:pt x="2693718" y="1745672"/>
                </a:cubicBezTo>
                <a:cubicBezTo>
                  <a:pt x="2666009" y="1727199"/>
                  <a:pt x="2642420" y="1700048"/>
                  <a:pt x="2610591" y="1690254"/>
                </a:cubicBezTo>
                <a:cubicBezTo>
                  <a:pt x="2492331" y="1653866"/>
                  <a:pt x="2272211" y="1626080"/>
                  <a:pt x="2139536" y="1607127"/>
                </a:cubicBezTo>
                <a:cubicBezTo>
                  <a:pt x="2084118" y="1570182"/>
                  <a:pt x="2020378" y="1543388"/>
                  <a:pt x="1973282" y="1496291"/>
                </a:cubicBezTo>
                <a:cubicBezTo>
                  <a:pt x="1954809" y="1477818"/>
                  <a:pt x="1940266" y="1454313"/>
                  <a:pt x="1917864" y="1440872"/>
                </a:cubicBezTo>
                <a:cubicBezTo>
                  <a:pt x="1892818" y="1425844"/>
                  <a:pt x="1863799" y="1416069"/>
                  <a:pt x="1834736" y="1413163"/>
                </a:cubicBezTo>
                <a:cubicBezTo>
                  <a:pt x="1678227" y="1397512"/>
                  <a:pt x="1520700" y="1394690"/>
                  <a:pt x="1363682" y="1385454"/>
                </a:cubicBezTo>
                <a:cubicBezTo>
                  <a:pt x="1335973" y="1376218"/>
                  <a:pt x="1306087" y="1371930"/>
                  <a:pt x="1280554" y="1357745"/>
                </a:cubicBezTo>
                <a:cubicBezTo>
                  <a:pt x="1222331" y="1325399"/>
                  <a:pt x="1114300" y="1246909"/>
                  <a:pt x="1114300" y="1246909"/>
                </a:cubicBezTo>
                <a:cubicBezTo>
                  <a:pt x="1010001" y="1253862"/>
                  <a:pt x="670954" y="1147666"/>
                  <a:pt x="670954" y="1357745"/>
                </a:cubicBezTo>
                <a:cubicBezTo>
                  <a:pt x="670954" y="1370953"/>
                  <a:pt x="680595" y="1783022"/>
                  <a:pt x="754082" y="1856509"/>
                </a:cubicBezTo>
                <a:lnTo>
                  <a:pt x="920336" y="2022763"/>
                </a:lnTo>
                <a:cubicBezTo>
                  <a:pt x="998830" y="2258248"/>
                  <a:pt x="889357" y="1971133"/>
                  <a:pt x="1003464" y="2161309"/>
                </a:cubicBezTo>
                <a:cubicBezTo>
                  <a:pt x="1018491" y="2186354"/>
                  <a:pt x="1018111" y="2218312"/>
                  <a:pt x="1031173" y="2244436"/>
                </a:cubicBezTo>
                <a:cubicBezTo>
                  <a:pt x="1046066" y="2274222"/>
                  <a:pt x="1068118" y="2299854"/>
                  <a:pt x="1086591" y="2327563"/>
                </a:cubicBezTo>
                <a:cubicBezTo>
                  <a:pt x="1077355" y="2456872"/>
                  <a:pt x="1071781" y="2586496"/>
                  <a:pt x="1058882" y="2715491"/>
                </a:cubicBezTo>
                <a:cubicBezTo>
                  <a:pt x="1053292" y="2771395"/>
                  <a:pt x="1059047" y="2832965"/>
                  <a:pt x="1031173" y="2881745"/>
                </a:cubicBezTo>
                <a:cubicBezTo>
                  <a:pt x="1016682" y="2907105"/>
                  <a:pt x="975754" y="2900218"/>
                  <a:pt x="948045" y="2909454"/>
                </a:cubicBezTo>
                <a:cubicBezTo>
                  <a:pt x="920336" y="2927927"/>
                  <a:pt x="898016" y="2961194"/>
                  <a:pt x="864918" y="2964872"/>
                </a:cubicBezTo>
                <a:cubicBezTo>
                  <a:pt x="809079" y="2971076"/>
                  <a:pt x="751963" y="2954929"/>
                  <a:pt x="698664" y="2937163"/>
                </a:cubicBezTo>
                <a:cubicBezTo>
                  <a:pt x="648363" y="2920396"/>
                  <a:pt x="562091" y="2834236"/>
                  <a:pt x="532409" y="2798618"/>
                </a:cubicBezTo>
                <a:cubicBezTo>
                  <a:pt x="511090" y="2773035"/>
                  <a:pt x="495464" y="2743200"/>
                  <a:pt x="476991" y="2715491"/>
                </a:cubicBezTo>
                <a:cubicBezTo>
                  <a:pt x="467755" y="2687782"/>
                  <a:pt x="462344" y="2658488"/>
                  <a:pt x="449282" y="2632363"/>
                </a:cubicBezTo>
                <a:cubicBezTo>
                  <a:pt x="414327" y="2562453"/>
                  <a:pt x="389992" y="2545364"/>
                  <a:pt x="338445" y="2493818"/>
                </a:cubicBezTo>
                <a:cubicBezTo>
                  <a:pt x="319972" y="2438400"/>
                  <a:pt x="315430" y="2376168"/>
                  <a:pt x="283027" y="2327563"/>
                </a:cubicBezTo>
                <a:cubicBezTo>
                  <a:pt x="264554" y="2299854"/>
                  <a:pt x="241564" y="2274673"/>
                  <a:pt x="227609" y="2244436"/>
                </a:cubicBezTo>
                <a:cubicBezTo>
                  <a:pt x="154600" y="2086249"/>
                  <a:pt x="133940" y="2018845"/>
                  <a:pt x="89064" y="1884218"/>
                </a:cubicBezTo>
                <a:cubicBezTo>
                  <a:pt x="79827" y="1745673"/>
                  <a:pt x="84181" y="1605546"/>
                  <a:pt x="61354" y="1468582"/>
                </a:cubicBezTo>
                <a:cubicBezTo>
                  <a:pt x="55879" y="1435733"/>
                  <a:pt x="9614" y="1418553"/>
                  <a:pt x="5936" y="1385454"/>
                </a:cubicBezTo>
                <a:cubicBezTo>
                  <a:pt x="0" y="1332030"/>
                  <a:pt x="60846" y="1095271"/>
                  <a:pt x="89064" y="1052945"/>
                </a:cubicBezTo>
                <a:cubicBezTo>
                  <a:pt x="107537" y="1025236"/>
                  <a:pt x="129589" y="999604"/>
                  <a:pt x="144482" y="969818"/>
                </a:cubicBezTo>
                <a:cubicBezTo>
                  <a:pt x="216423" y="825935"/>
                  <a:pt x="119364" y="939519"/>
                  <a:pt x="227609" y="831272"/>
                </a:cubicBezTo>
                <a:cubicBezTo>
                  <a:pt x="246082" y="775854"/>
                  <a:pt x="277738" y="723194"/>
                  <a:pt x="283027" y="665018"/>
                </a:cubicBezTo>
                <a:cubicBezTo>
                  <a:pt x="283456" y="660295"/>
                  <a:pt x="287042" y="362762"/>
                  <a:pt x="338445" y="277091"/>
                </a:cubicBezTo>
                <a:cubicBezTo>
                  <a:pt x="351886" y="254689"/>
                  <a:pt x="375391" y="240145"/>
                  <a:pt x="393864" y="221672"/>
                </a:cubicBezTo>
                <a:cubicBezTo>
                  <a:pt x="459813" y="23825"/>
                  <a:pt x="400677" y="87821"/>
                  <a:pt x="532409" y="0"/>
                </a:cubicBezTo>
                <a:lnTo>
                  <a:pt x="1696191" y="27709"/>
                </a:lnTo>
                <a:cubicBezTo>
                  <a:pt x="1785984" y="31530"/>
                  <a:pt x="1921576" y="84364"/>
                  <a:pt x="2000991" y="110836"/>
                </a:cubicBezTo>
                <a:lnTo>
                  <a:pt x="2084118" y="138545"/>
                </a:lnTo>
                <a:lnTo>
                  <a:pt x="2167245" y="166254"/>
                </a:lnTo>
                <a:cubicBezTo>
                  <a:pt x="2272714" y="145160"/>
                  <a:pt x="2426812" y="110836"/>
                  <a:pt x="2527464" y="110836"/>
                </a:cubicBezTo>
                <a:cubicBezTo>
                  <a:pt x="2703198" y="110836"/>
                  <a:pt x="2878445" y="129309"/>
                  <a:pt x="3053936" y="138545"/>
                </a:cubicBezTo>
                <a:cubicBezTo>
                  <a:pt x="3109354" y="157018"/>
                  <a:pt x="3171586" y="161559"/>
                  <a:pt x="3220191" y="193963"/>
                </a:cubicBezTo>
                <a:cubicBezTo>
                  <a:pt x="3247900" y="212436"/>
                  <a:pt x="3270350" y="244672"/>
                  <a:pt x="3303318" y="249382"/>
                </a:cubicBezTo>
                <a:cubicBezTo>
                  <a:pt x="3468155" y="272930"/>
                  <a:pt x="3635827" y="267855"/>
                  <a:pt x="3802082" y="277091"/>
                </a:cubicBezTo>
                <a:cubicBezTo>
                  <a:pt x="3848264" y="286327"/>
                  <a:pt x="3893764" y="300114"/>
                  <a:pt x="3940627" y="304800"/>
                </a:cubicBezTo>
                <a:cubicBezTo>
                  <a:pt x="4078791" y="318616"/>
                  <a:pt x="4218577" y="314550"/>
                  <a:pt x="4356264" y="332509"/>
                </a:cubicBezTo>
                <a:cubicBezTo>
                  <a:pt x="4431789" y="342360"/>
                  <a:pt x="4503250" y="372990"/>
                  <a:pt x="4577936" y="387927"/>
                </a:cubicBezTo>
                <a:lnTo>
                  <a:pt x="4716482" y="415636"/>
                </a:lnTo>
                <a:cubicBezTo>
                  <a:pt x="4528490" y="540963"/>
                  <a:pt x="4597323" y="479375"/>
                  <a:pt x="4494809" y="581891"/>
                </a:cubicBezTo>
                <a:cubicBezTo>
                  <a:pt x="4522518" y="609600"/>
                  <a:pt x="4543681" y="645987"/>
                  <a:pt x="4577936" y="665018"/>
                </a:cubicBezTo>
                <a:cubicBezTo>
                  <a:pt x="4629001" y="693387"/>
                  <a:pt x="4744191" y="720436"/>
                  <a:pt x="4744191" y="720436"/>
                </a:cubicBezTo>
                <a:cubicBezTo>
                  <a:pt x="4808845" y="711200"/>
                  <a:pt x="4874516" y="707413"/>
                  <a:pt x="4938154" y="692727"/>
                </a:cubicBezTo>
                <a:cubicBezTo>
                  <a:pt x="4995074" y="679592"/>
                  <a:pt x="5104409" y="637309"/>
                  <a:pt x="5104409" y="637309"/>
                </a:cubicBezTo>
                <a:cubicBezTo>
                  <a:pt x="5150591" y="646545"/>
                  <a:pt x="5196979" y="654801"/>
                  <a:pt x="5242954" y="665018"/>
                </a:cubicBezTo>
                <a:cubicBezTo>
                  <a:pt x="5280130" y="673279"/>
                  <a:pt x="5341748" y="656599"/>
                  <a:pt x="5353791" y="692727"/>
                </a:cubicBezTo>
                <a:cubicBezTo>
                  <a:pt x="5364534" y="724956"/>
                  <a:pt x="5198611" y="772162"/>
                  <a:pt x="5187536" y="775854"/>
                </a:cubicBezTo>
                <a:cubicBezTo>
                  <a:pt x="4906003" y="963543"/>
                  <a:pt x="4971783" y="885616"/>
                  <a:pt x="5132118" y="1607127"/>
                </a:cubicBezTo>
                <a:cubicBezTo>
                  <a:pt x="5170240" y="1778676"/>
                  <a:pt x="5144603" y="1255727"/>
                  <a:pt x="5159827" y="1080654"/>
                </a:cubicBezTo>
                <a:cubicBezTo>
                  <a:pt x="5164754" y="1023998"/>
                  <a:pt x="5232173" y="835906"/>
                  <a:pt x="5242954" y="803563"/>
                </a:cubicBezTo>
                <a:cubicBezTo>
                  <a:pt x="5261207" y="748804"/>
                  <a:pt x="5277252" y="676373"/>
                  <a:pt x="5326082" y="637309"/>
                </a:cubicBezTo>
                <a:cubicBezTo>
                  <a:pt x="5348889" y="619063"/>
                  <a:pt x="5381500" y="618836"/>
                  <a:pt x="5409209" y="609600"/>
                </a:cubicBezTo>
                <a:lnTo>
                  <a:pt x="5464627" y="775854"/>
                </a:lnTo>
                <a:lnTo>
                  <a:pt x="5492336" y="858982"/>
                </a:lnTo>
                <a:cubicBezTo>
                  <a:pt x="5510809" y="988291"/>
                  <a:pt x="5510220" y="1121796"/>
                  <a:pt x="5547754" y="1246909"/>
                </a:cubicBezTo>
                <a:cubicBezTo>
                  <a:pt x="5550771" y="1256966"/>
                  <a:pt x="5659470" y="1435858"/>
                  <a:pt x="5714009" y="1468582"/>
                </a:cubicBezTo>
                <a:cubicBezTo>
                  <a:pt x="5739054" y="1483609"/>
                  <a:pt x="5769427" y="1487055"/>
                  <a:pt x="5797136" y="1496291"/>
                </a:cubicBezTo>
                <a:cubicBezTo>
                  <a:pt x="5824845" y="1487055"/>
                  <a:pt x="5859611" y="1489235"/>
                  <a:pt x="5880264" y="1468582"/>
                </a:cubicBezTo>
                <a:cubicBezTo>
                  <a:pt x="5927360" y="1421486"/>
                  <a:pt x="5927913" y="1323389"/>
                  <a:pt x="5991100" y="1302327"/>
                </a:cubicBezTo>
                <a:cubicBezTo>
                  <a:pt x="6258681" y="1213133"/>
                  <a:pt x="5842662" y="1356160"/>
                  <a:pt x="6185064" y="1219200"/>
                </a:cubicBezTo>
                <a:cubicBezTo>
                  <a:pt x="6239302" y="1197505"/>
                  <a:pt x="6351318" y="1163782"/>
                  <a:pt x="6351318" y="1163782"/>
                </a:cubicBezTo>
                <a:cubicBezTo>
                  <a:pt x="6360554" y="1136073"/>
                  <a:pt x="6371943" y="1108990"/>
                  <a:pt x="6379027" y="1080654"/>
                </a:cubicBezTo>
                <a:cubicBezTo>
                  <a:pt x="6390449" y="1034964"/>
                  <a:pt x="6383370" y="983000"/>
                  <a:pt x="6406736" y="942109"/>
                </a:cubicBezTo>
                <a:cubicBezTo>
                  <a:pt x="6423259" y="913195"/>
                  <a:pt x="6463859" y="907495"/>
                  <a:pt x="6489864" y="886691"/>
                </a:cubicBezTo>
                <a:cubicBezTo>
                  <a:pt x="6608159" y="792054"/>
                  <a:pt x="6466347" y="847059"/>
                  <a:pt x="6683827" y="803563"/>
                </a:cubicBezTo>
                <a:cubicBezTo>
                  <a:pt x="6922057" y="644743"/>
                  <a:pt x="6641703" y="856218"/>
                  <a:pt x="6794664" y="665018"/>
                </a:cubicBezTo>
                <a:cubicBezTo>
                  <a:pt x="6833730" y="616186"/>
                  <a:pt x="6906157" y="600145"/>
                  <a:pt x="6960918" y="581891"/>
                </a:cubicBezTo>
                <a:lnTo>
                  <a:pt x="7127173" y="332509"/>
                </a:lnTo>
                <a:cubicBezTo>
                  <a:pt x="7145646" y="304800"/>
                  <a:pt x="7150998" y="259913"/>
                  <a:pt x="7182591" y="249382"/>
                </a:cubicBezTo>
                <a:lnTo>
                  <a:pt x="7265718" y="221672"/>
                </a:lnTo>
                <a:cubicBezTo>
                  <a:pt x="7328382" y="127677"/>
                  <a:pt x="7297588" y="162093"/>
                  <a:pt x="7348845" y="110836"/>
                </a:cubicBezTo>
                <a:lnTo>
                  <a:pt x="7348845" y="110836"/>
                </a:lnTo>
                <a:lnTo>
                  <a:pt x="7376554" y="110836"/>
                </a:ln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40873" y="2216727"/>
            <a:ext cx="6012872" cy="4307971"/>
          </a:xfrm>
          <a:custGeom>
            <a:avLst/>
            <a:gdLst>
              <a:gd name="connsiteX0" fmla="*/ 5902036 w 6012872"/>
              <a:gd name="connsiteY0" fmla="*/ 1662546 h 4307971"/>
              <a:gd name="connsiteX1" fmla="*/ 5902036 w 6012872"/>
              <a:gd name="connsiteY1" fmla="*/ 1662546 h 4307971"/>
              <a:gd name="connsiteX2" fmla="*/ 5430982 w 6012872"/>
              <a:gd name="connsiteY2" fmla="*/ 1607128 h 4307971"/>
              <a:gd name="connsiteX3" fmla="*/ 5375563 w 6012872"/>
              <a:gd name="connsiteY3" fmla="*/ 1662546 h 4307971"/>
              <a:gd name="connsiteX4" fmla="*/ 5264727 w 6012872"/>
              <a:gd name="connsiteY4" fmla="*/ 1828800 h 4307971"/>
              <a:gd name="connsiteX5" fmla="*/ 5153891 w 6012872"/>
              <a:gd name="connsiteY5" fmla="*/ 1967346 h 4307971"/>
              <a:gd name="connsiteX6" fmla="*/ 4987636 w 6012872"/>
              <a:gd name="connsiteY6" fmla="*/ 1911928 h 4307971"/>
              <a:gd name="connsiteX7" fmla="*/ 4738254 w 6012872"/>
              <a:gd name="connsiteY7" fmla="*/ 1939637 h 4307971"/>
              <a:gd name="connsiteX8" fmla="*/ 4572000 w 6012872"/>
              <a:gd name="connsiteY8" fmla="*/ 1995055 h 4307971"/>
              <a:gd name="connsiteX9" fmla="*/ 4461163 w 6012872"/>
              <a:gd name="connsiteY9" fmla="*/ 2244437 h 4307971"/>
              <a:gd name="connsiteX10" fmla="*/ 4433454 w 6012872"/>
              <a:gd name="connsiteY10" fmla="*/ 2327564 h 4307971"/>
              <a:gd name="connsiteX11" fmla="*/ 4350327 w 6012872"/>
              <a:gd name="connsiteY11" fmla="*/ 2355273 h 4307971"/>
              <a:gd name="connsiteX12" fmla="*/ 4184072 w 6012872"/>
              <a:gd name="connsiteY12" fmla="*/ 2327564 h 4307971"/>
              <a:gd name="connsiteX13" fmla="*/ 4045527 w 6012872"/>
              <a:gd name="connsiteY13" fmla="*/ 2189018 h 4307971"/>
              <a:gd name="connsiteX14" fmla="*/ 4017818 w 6012872"/>
              <a:gd name="connsiteY14" fmla="*/ 2105891 h 4307971"/>
              <a:gd name="connsiteX15" fmla="*/ 3962400 w 6012872"/>
              <a:gd name="connsiteY15" fmla="*/ 2022764 h 4307971"/>
              <a:gd name="connsiteX16" fmla="*/ 3740727 w 6012872"/>
              <a:gd name="connsiteY16" fmla="*/ 1828800 h 4307971"/>
              <a:gd name="connsiteX17" fmla="*/ 3657600 w 6012872"/>
              <a:gd name="connsiteY17" fmla="*/ 1801091 h 4307971"/>
              <a:gd name="connsiteX18" fmla="*/ 3435927 w 6012872"/>
              <a:gd name="connsiteY18" fmla="*/ 1773382 h 4307971"/>
              <a:gd name="connsiteX19" fmla="*/ 3325091 w 6012872"/>
              <a:gd name="connsiteY19" fmla="*/ 1717964 h 4307971"/>
              <a:gd name="connsiteX20" fmla="*/ 3241963 w 6012872"/>
              <a:gd name="connsiteY20" fmla="*/ 1690255 h 4307971"/>
              <a:gd name="connsiteX21" fmla="*/ 3103418 w 6012872"/>
              <a:gd name="connsiteY21" fmla="*/ 1579418 h 4307971"/>
              <a:gd name="connsiteX22" fmla="*/ 3020291 w 6012872"/>
              <a:gd name="connsiteY22" fmla="*/ 1413164 h 4307971"/>
              <a:gd name="connsiteX23" fmla="*/ 2937163 w 6012872"/>
              <a:gd name="connsiteY23" fmla="*/ 1246909 h 4307971"/>
              <a:gd name="connsiteX24" fmla="*/ 2909454 w 6012872"/>
              <a:gd name="connsiteY24" fmla="*/ 1163782 h 4307971"/>
              <a:gd name="connsiteX25" fmla="*/ 2826327 w 6012872"/>
              <a:gd name="connsiteY25" fmla="*/ 1080655 h 4307971"/>
              <a:gd name="connsiteX26" fmla="*/ 2770909 w 6012872"/>
              <a:gd name="connsiteY26" fmla="*/ 609600 h 4307971"/>
              <a:gd name="connsiteX27" fmla="*/ 2715491 w 6012872"/>
              <a:gd name="connsiteY27" fmla="*/ 526473 h 4307971"/>
              <a:gd name="connsiteX28" fmla="*/ 2660072 w 6012872"/>
              <a:gd name="connsiteY28" fmla="*/ 387928 h 4307971"/>
              <a:gd name="connsiteX29" fmla="*/ 2604654 w 6012872"/>
              <a:gd name="connsiteY29" fmla="*/ 304800 h 4307971"/>
              <a:gd name="connsiteX30" fmla="*/ 2549236 w 6012872"/>
              <a:gd name="connsiteY30" fmla="*/ 138546 h 4307971"/>
              <a:gd name="connsiteX31" fmla="*/ 2493818 w 6012872"/>
              <a:gd name="connsiteY31" fmla="*/ 0 h 4307971"/>
              <a:gd name="connsiteX32" fmla="*/ 1496291 w 6012872"/>
              <a:gd name="connsiteY32" fmla="*/ 27709 h 4307971"/>
              <a:gd name="connsiteX33" fmla="*/ 1330036 w 6012872"/>
              <a:gd name="connsiteY33" fmla="*/ 110837 h 4307971"/>
              <a:gd name="connsiteX34" fmla="*/ 1302327 w 6012872"/>
              <a:gd name="connsiteY34" fmla="*/ 193964 h 4307971"/>
              <a:gd name="connsiteX35" fmla="*/ 1274618 w 6012872"/>
              <a:gd name="connsiteY35" fmla="*/ 637309 h 4307971"/>
              <a:gd name="connsiteX36" fmla="*/ 1246909 w 6012872"/>
              <a:gd name="connsiteY36" fmla="*/ 720437 h 4307971"/>
              <a:gd name="connsiteX37" fmla="*/ 1302327 w 6012872"/>
              <a:gd name="connsiteY37" fmla="*/ 1219200 h 4307971"/>
              <a:gd name="connsiteX38" fmla="*/ 1357745 w 6012872"/>
              <a:gd name="connsiteY38" fmla="*/ 1302328 h 4307971"/>
              <a:gd name="connsiteX39" fmla="*/ 1440872 w 6012872"/>
              <a:gd name="connsiteY39" fmla="*/ 1357746 h 4307971"/>
              <a:gd name="connsiteX40" fmla="*/ 1468582 w 6012872"/>
              <a:gd name="connsiteY40" fmla="*/ 1440873 h 4307971"/>
              <a:gd name="connsiteX41" fmla="*/ 1524000 w 6012872"/>
              <a:gd name="connsiteY41" fmla="*/ 1524000 h 4307971"/>
              <a:gd name="connsiteX42" fmla="*/ 1440872 w 6012872"/>
              <a:gd name="connsiteY42" fmla="*/ 1551709 h 4307971"/>
              <a:gd name="connsiteX43" fmla="*/ 1274618 w 6012872"/>
              <a:gd name="connsiteY43" fmla="*/ 1496291 h 4307971"/>
              <a:gd name="connsiteX44" fmla="*/ 1191491 w 6012872"/>
              <a:gd name="connsiteY44" fmla="*/ 1468582 h 4307971"/>
              <a:gd name="connsiteX45" fmla="*/ 1025236 w 6012872"/>
              <a:gd name="connsiteY45" fmla="*/ 1385455 h 4307971"/>
              <a:gd name="connsiteX46" fmla="*/ 858982 w 6012872"/>
              <a:gd name="connsiteY46" fmla="*/ 1357746 h 4307971"/>
              <a:gd name="connsiteX47" fmla="*/ 692727 w 6012872"/>
              <a:gd name="connsiteY47" fmla="*/ 1302328 h 4307971"/>
              <a:gd name="connsiteX48" fmla="*/ 609600 w 6012872"/>
              <a:gd name="connsiteY48" fmla="*/ 1274618 h 4307971"/>
              <a:gd name="connsiteX49" fmla="*/ 498763 w 6012872"/>
              <a:gd name="connsiteY49" fmla="*/ 1136073 h 4307971"/>
              <a:gd name="connsiteX50" fmla="*/ 415636 w 6012872"/>
              <a:gd name="connsiteY50" fmla="*/ 1108364 h 4307971"/>
              <a:gd name="connsiteX51" fmla="*/ 193963 w 6012872"/>
              <a:gd name="connsiteY51" fmla="*/ 1136073 h 4307971"/>
              <a:gd name="connsiteX52" fmla="*/ 110836 w 6012872"/>
              <a:gd name="connsiteY52" fmla="*/ 1163782 h 4307971"/>
              <a:gd name="connsiteX53" fmla="*/ 83127 w 6012872"/>
              <a:gd name="connsiteY53" fmla="*/ 1246909 h 4307971"/>
              <a:gd name="connsiteX54" fmla="*/ 27709 w 6012872"/>
              <a:gd name="connsiteY54" fmla="*/ 1302328 h 4307971"/>
              <a:gd name="connsiteX55" fmla="*/ 0 w 6012872"/>
              <a:gd name="connsiteY55" fmla="*/ 1385455 h 4307971"/>
              <a:gd name="connsiteX56" fmla="*/ 83127 w 6012872"/>
              <a:gd name="connsiteY56" fmla="*/ 1662546 h 4307971"/>
              <a:gd name="connsiteX57" fmla="*/ 166254 w 6012872"/>
              <a:gd name="connsiteY57" fmla="*/ 1690255 h 4307971"/>
              <a:gd name="connsiteX58" fmla="*/ 249382 w 6012872"/>
              <a:gd name="connsiteY58" fmla="*/ 1856509 h 4307971"/>
              <a:gd name="connsiteX59" fmla="*/ 304800 w 6012872"/>
              <a:gd name="connsiteY59" fmla="*/ 2022764 h 4307971"/>
              <a:gd name="connsiteX60" fmla="*/ 360218 w 6012872"/>
              <a:gd name="connsiteY60" fmla="*/ 2133600 h 4307971"/>
              <a:gd name="connsiteX61" fmla="*/ 387927 w 6012872"/>
              <a:gd name="connsiteY61" fmla="*/ 2881746 h 4307971"/>
              <a:gd name="connsiteX62" fmla="*/ 554182 w 6012872"/>
              <a:gd name="connsiteY62" fmla="*/ 2937164 h 4307971"/>
              <a:gd name="connsiteX63" fmla="*/ 637309 w 6012872"/>
              <a:gd name="connsiteY63" fmla="*/ 3020291 h 4307971"/>
              <a:gd name="connsiteX64" fmla="*/ 748145 w 6012872"/>
              <a:gd name="connsiteY64" fmla="*/ 3158837 h 4307971"/>
              <a:gd name="connsiteX65" fmla="*/ 858982 w 6012872"/>
              <a:gd name="connsiteY65" fmla="*/ 3186546 h 4307971"/>
              <a:gd name="connsiteX66" fmla="*/ 1191491 w 6012872"/>
              <a:gd name="connsiteY66" fmla="*/ 3214255 h 4307971"/>
              <a:gd name="connsiteX67" fmla="*/ 1274618 w 6012872"/>
              <a:gd name="connsiteY67" fmla="*/ 3241964 h 4307971"/>
              <a:gd name="connsiteX68" fmla="*/ 1690254 w 6012872"/>
              <a:gd name="connsiteY68" fmla="*/ 3269673 h 4307971"/>
              <a:gd name="connsiteX69" fmla="*/ 1911927 w 6012872"/>
              <a:gd name="connsiteY69" fmla="*/ 3435928 h 4307971"/>
              <a:gd name="connsiteX70" fmla="*/ 1995054 w 6012872"/>
              <a:gd name="connsiteY70" fmla="*/ 3463637 h 4307971"/>
              <a:gd name="connsiteX71" fmla="*/ 2078182 w 6012872"/>
              <a:gd name="connsiteY71" fmla="*/ 3519055 h 4307971"/>
              <a:gd name="connsiteX72" fmla="*/ 2299854 w 6012872"/>
              <a:gd name="connsiteY72" fmla="*/ 3574473 h 4307971"/>
              <a:gd name="connsiteX73" fmla="*/ 2466109 w 6012872"/>
              <a:gd name="connsiteY73" fmla="*/ 3629891 h 4307971"/>
              <a:gd name="connsiteX74" fmla="*/ 2549236 w 6012872"/>
              <a:gd name="connsiteY74" fmla="*/ 3713018 h 4307971"/>
              <a:gd name="connsiteX75" fmla="*/ 2576945 w 6012872"/>
              <a:gd name="connsiteY75" fmla="*/ 3879273 h 4307971"/>
              <a:gd name="connsiteX76" fmla="*/ 2632363 w 6012872"/>
              <a:gd name="connsiteY76" fmla="*/ 4045528 h 4307971"/>
              <a:gd name="connsiteX77" fmla="*/ 2660072 w 6012872"/>
              <a:gd name="connsiteY77" fmla="*/ 4128655 h 4307971"/>
              <a:gd name="connsiteX78" fmla="*/ 2715491 w 6012872"/>
              <a:gd name="connsiteY78" fmla="*/ 4211782 h 4307971"/>
              <a:gd name="connsiteX79" fmla="*/ 2743200 w 6012872"/>
              <a:gd name="connsiteY79" fmla="*/ 4294909 h 4307971"/>
              <a:gd name="connsiteX80" fmla="*/ 2826327 w 6012872"/>
              <a:gd name="connsiteY80" fmla="*/ 4267200 h 4307971"/>
              <a:gd name="connsiteX81" fmla="*/ 2854036 w 6012872"/>
              <a:gd name="connsiteY81" fmla="*/ 4184073 h 4307971"/>
              <a:gd name="connsiteX82" fmla="*/ 2937163 w 6012872"/>
              <a:gd name="connsiteY82" fmla="*/ 4100946 h 4307971"/>
              <a:gd name="connsiteX83" fmla="*/ 2992582 w 6012872"/>
              <a:gd name="connsiteY83" fmla="*/ 4017818 h 4307971"/>
              <a:gd name="connsiteX84" fmla="*/ 3158836 w 6012872"/>
              <a:gd name="connsiteY84" fmla="*/ 3934691 h 4307971"/>
              <a:gd name="connsiteX85" fmla="*/ 3241963 w 6012872"/>
              <a:gd name="connsiteY85" fmla="*/ 3879273 h 4307971"/>
              <a:gd name="connsiteX86" fmla="*/ 3297382 w 6012872"/>
              <a:gd name="connsiteY86" fmla="*/ 3823855 h 4307971"/>
              <a:gd name="connsiteX87" fmla="*/ 3380509 w 6012872"/>
              <a:gd name="connsiteY87" fmla="*/ 3796146 h 4307971"/>
              <a:gd name="connsiteX88" fmla="*/ 3463636 w 6012872"/>
              <a:gd name="connsiteY88" fmla="*/ 3740728 h 4307971"/>
              <a:gd name="connsiteX89" fmla="*/ 3629891 w 6012872"/>
              <a:gd name="connsiteY89" fmla="*/ 3685309 h 4307971"/>
              <a:gd name="connsiteX90" fmla="*/ 3768436 w 6012872"/>
              <a:gd name="connsiteY90" fmla="*/ 3713018 h 4307971"/>
              <a:gd name="connsiteX91" fmla="*/ 3934691 w 6012872"/>
              <a:gd name="connsiteY91" fmla="*/ 3768437 h 4307971"/>
              <a:gd name="connsiteX92" fmla="*/ 4073236 w 6012872"/>
              <a:gd name="connsiteY92" fmla="*/ 3740728 h 4307971"/>
              <a:gd name="connsiteX93" fmla="*/ 4184072 w 6012872"/>
              <a:gd name="connsiteY93" fmla="*/ 3574473 h 4307971"/>
              <a:gd name="connsiteX94" fmla="*/ 4433454 w 6012872"/>
              <a:gd name="connsiteY94" fmla="*/ 3463637 h 4307971"/>
              <a:gd name="connsiteX95" fmla="*/ 4793672 w 6012872"/>
              <a:gd name="connsiteY95" fmla="*/ 3491346 h 4307971"/>
              <a:gd name="connsiteX96" fmla="*/ 4959927 w 6012872"/>
              <a:gd name="connsiteY96" fmla="*/ 3574473 h 4307971"/>
              <a:gd name="connsiteX97" fmla="*/ 5043054 w 6012872"/>
              <a:gd name="connsiteY97" fmla="*/ 3602182 h 4307971"/>
              <a:gd name="connsiteX98" fmla="*/ 5098472 w 6012872"/>
              <a:gd name="connsiteY98" fmla="*/ 3685309 h 4307971"/>
              <a:gd name="connsiteX99" fmla="*/ 5209309 w 6012872"/>
              <a:gd name="connsiteY99" fmla="*/ 3823855 h 4307971"/>
              <a:gd name="connsiteX100" fmla="*/ 5237018 w 6012872"/>
              <a:gd name="connsiteY100" fmla="*/ 3906982 h 4307971"/>
              <a:gd name="connsiteX101" fmla="*/ 5320145 w 6012872"/>
              <a:gd name="connsiteY101" fmla="*/ 3934691 h 4307971"/>
              <a:gd name="connsiteX102" fmla="*/ 5403272 w 6012872"/>
              <a:gd name="connsiteY102" fmla="*/ 4017818 h 4307971"/>
              <a:gd name="connsiteX103" fmla="*/ 5514109 w 6012872"/>
              <a:gd name="connsiteY103" fmla="*/ 4184073 h 4307971"/>
              <a:gd name="connsiteX104" fmla="*/ 5597236 w 6012872"/>
              <a:gd name="connsiteY104" fmla="*/ 4211782 h 4307971"/>
              <a:gd name="connsiteX105" fmla="*/ 5763491 w 6012872"/>
              <a:gd name="connsiteY105" fmla="*/ 4128655 h 4307971"/>
              <a:gd name="connsiteX106" fmla="*/ 5708072 w 6012872"/>
              <a:gd name="connsiteY106" fmla="*/ 3768437 h 4307971"/>
              <a:gd name="connsiteX107" fmla="*/ 5652654 w 6012872"/>
              <a:gd name="connsiteY107" fmla="*/ 3685309 h 4307971"/>
              <a:gd name="connsiteX108" fmla="*/ 5541818 w 6012872"/>
              <a:gd name="connsiteY108" fmla="*/ 3435928 h 4307971"/>
              <a:gd name="connsiteX109" fmla="*/ 5569527 w 6012872"/>
              <a:gd name="connsiteY109" fmla="*/ 3075709 h 4307971"/>
              <a:gd name="connsiteX110" fmla="*/ 5597236 w 6012872"/>
              <a:gd name="connsiteY110" fmla="*/ 2881746 h 4307971"/>
              <a:gd name="connsiteX111" fmla="*/ 5680363 w 6012872"/>
              <a:gd name="connsiteY111" fmla="*/ 2826328 h 4307971"/>
              <a:gd name="connsiteX112" fmla="*/ 5818909 w 6012872"/>
              <a:gd name="connsiteY112" fmla="*/ 2715491 h 4307971"/>
              <a:gd name="connsiteX113" fmla="*/ 5902036 w 6012872"/>
              <a:gd name="connsiteY113" fmla="*/ 2549237 h 4307971"/>
              <a:gd name="connsiteX114" fmla="*/ 5985163 w 6012872"/>
              <a:gd name="connsiteY114" fmla="*/ 2105891 h 4307971"/>
              <a:gd name="connsiteX115" fmla="*/ 6012872 w 6012872"/>
              <a:gd name="connsiteY115" fmla="*/ 1967346 h 4307971"/>
              <a:gd name="connsiteX116" fmla="*/ 5985163 w 6012872"/>
              <a:gd name="connsiteY116" fmla="*/ 1801091 h 4307971"/>
              <a:gd name="connsiteX117" fmla="*/ 5957454 w 6012872"/>
              <a:gd name="connsiteY117" fmla="*/ 1690255 h 4307971"/>
              <a:gd name="connsiteX118" fmla="*/ 5902036 w 6012872"/>
              <a:gd name="connsiteY118" fmla="*/ 1662546 h 43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12872" h="4307971">
                <a:moveTo>
                  <a:pt x="5902036" y="1662546"/>
                </a:moveTo>
                <a:lnTo>
                  <a:pt x="5902036" y="1662546"/>
                </a:lnTo>
                <a:cubicBezTo>
                  <a:pt x="5679223" y="1578991"/>
                  <a:pt x="5677004" y="1540031"/>
                  <a:pt x="5430982" y="1607128"/>
                </a:cubicBezTo>
                <a:cubicBezTo>
                  <a:pt x="5405778" y="1614002"/>
                  <a:pt x="5391238" y="1641646"/>
                  <a:pt x="5375563" y="1662546"/>
                </a:cubicBezTo>
                <a:cubicBezTo>
                  <a:pt x="5335600" y="1715829"/>
                  <a:pt x="5264727" y="1828800"/>
                  <a:pt x="5264727" y="1828800"/>
                </a:cubicBezTo>
                <a:cubicBezTo>
                  <a:pt x="5247425" y="1880706"/>
                  <a:pt x="5237448" y="1967346"/>
                  <a:pt x="5153891" y="1967346"/>
                </a:cubicBezTo>
                <a:cubicBezTo>
                  <a:pt x="5095475" y="1967346"/>
                  <a:pt x="4987636" y="1911928"/>
                  <a:pt x="4987636" y="1911928"/>
                </a:cubicBezTo>
                <a:cubicBezTo>
                  <a:pt x="4904509" y="1921164"/>
                  <a:pt x="4820269" y="1923234"/>
                  <a:pt x="4738254" y="1939637"/>
                </a:cubicBezTo>
                <a:cubicBezTo>
                  <a:pt x="4680973" y="1951093"/>
                  <a:pt x="4572000" y="1995055"/>
                  <a:pt x="4572000" y="1995055"/>
                </a:cubicBezTo>
                <a:cubicBezTo>
                  <a:pt x="4484179" y="2126787"/>
                  <a:pt x="4527113" y="2046590"/>
                  <a:pt x="4461163" y="2244437"/>
                </a:cubicBezTo>
                <a:cubicBezTo>
                  <a:pt x="4451927" y="2272146"/>
                  <a:pt x="4461163" y="2318328"/>
                  <a:pt x="4433454" y="2327564"/>
                </a:cubicBezTo>
                <a:lnTo>
                  <a:pt x="4350327" y="2355273"/>
                </a:lnTo>
                <a:cubicBezTo>
                  <a:pt x="4294909" y="2346037"/>
                  <a:pt x="4233395" y="2354467"/>
                  <a:pt x="4184072" y="2327564"/>
                </a:cubicBezTo>
                <a:cubicBezTo>
                  <a:pt x="4126736" y="2296290"/>
                  <a:pt x="4045527" y="2189018"/>
                  <a:pt x="4045527" y="2189018"/>
                </a:cubicBezTo>
                <a:cubicBezTo>
                  <a:pt x="4036291" y="2161309"/>
                  <a:pt x="4030880" y="2132015"/>
                  <a:pt x="4017818" y="2105891"/>
                </a:cubicBezTo>
                <a:cubicBezTo>
                  <a:pt x="4002925" y="2076105"/>
                  <a:pt x="3984330" y="2047826"/>
                  <a:pt x="3962400" y="2022764"/>
                </a:cubicBezTo>
                <a:cubicBezTo>
                  <a:pt x="3906223" y="1958562"/>
                  <a:pt x="3824189" y="1870531"/>
                  <a:pt x="3740727" y="1828800"/>
                </a:cubicBezTo>
                <a:cubicBezTo>
                  <a:pt x="3714603" y="1815738"/>
                  <a:pt x="3686337" y="1806316"/>
                  <a:pt x="3657600" y="1801091"/>
                </a:cubicBezTo>
                <a:cubicBezTo>
                  <a:pt x="3584335" y="1787770"/>
                  <a:pt x="3509818" y="1782618"/>
                  <a:pt x="3435927" y="1773382"/>
                </a:cubicBezTo>
                <a:cubicBezTo>
                  <a:pt x="3398982" y="1754909"/>
                  <a:pt x="3363057" y="1734235"/>
                  <a:pt x="3325091" y="1717964"/>
                </a:cubicBezTo>
                <a:cubicBezTo>
                  <a:pt x="3298244" y="1706458"/>
                  <a:pt x="3268088" y="1703317"/>
                  <a:pt x="3241963" y="1690255"/>
                </a:cubicBezTo>
                <a:cubicBezTo>
                  <a:pt x="3172053" y="1655300"/>
                  <a:pt x="3154964" y="1630965"/>
                  <a:pt x="3103418" y="1579418"/>
                </a:cubicBezTo>
                <a:cubicBezTo>
                  <a:pt x="3033771" y="1370476"/>
                  <a:pt x="3127720" y="1628023"/>
                  <a:pt x="3020291" y="1413164"/>
                </a:cubicBezTo>
                <a:cubicBezTo>
                  <a:pt x="2905572" y="1183726"/>
                  <a:pt x="3095984" y="1485140"/>
                  <a:pt x="2937163" y="1246909"/>
                </a:cubicBezTo>
                <a:cubicBezTo>
                  <a:pt x="2927927" y="1219200"/>
                  <a:pt x="2925656" y="1188084"/>
                  <a:pt x="2909454" y="1163782"/>
                </a:cubicBezTo>
                <a:cubicBezTo>
                  <a:pt x="2887717" y="1131177"/>
                  <a:pt x="2836424" y="1118518"/>
                  <a:pt x="2826327" y="1080655"/>
                </a:cubicBezTo>
                <a:cubicBezTo>
                  <a:pt x="2805793" y="1003651"/>
                  <a:pt x="2815736" y="729138"/>
                  <a:pt x="2770909" y="609600"/>
                </a:cubicBezTo>
                <a:cubicBezTo>
                  <a:pt x="2759216" y="578418"/>
                  <a:pt x="2730384" y="556259"/>
                  <a:pt x="2715491" y="526473"/>
                </a:cubicBezTo>
                <a:cubicBezTo>
                  <a:pt x="2693247" y="481985"/>
                  <a:pt x="2682316" y="432416"/>
                  <a:pt x="2660072" y="387928"/>
                </a:cubicBezTo>
                <a:cubicBezTo>
                  <a:pt x="2645179" y="358141"/>
                  <a:pt x="2618179" y="335232"/>
                  <a:pt x="2604654" y="304800"/>
                </a:cubicBezTo>
                <a:cubicBezTo>
                  <a:pt x="2580929" y="251419"/>
                  <a:pt x="2549236" y="138546"/>
                  <a:pt x="2549236" y="138546"/>
                </a:cubicBezTo>
                <a:cubicBezTo>
                  <a:pt x="2567514" y="83712"/>
                  <a:pt x="2624008" y="3338"/>
                  <a:pt x="2493818" y="0"/>
                </a:cubicBezTo>
                <a:lnTo>
                  <a:pt x="1496291" y="27709"/>
                </a:lnTo>
                <a:cubicBezTo>
                  <a:pt x="1441528" y="45963"/>
                  <a:pt x="1369103" y="62003"/>
                  <a:pt x="1330036" y="110837"/>
                </a:cubicBezTo>
                <a:cubicBezTo>
                  <a:pt x="1311790" y="133645"/>
                  <a:pt x="1311563" y="166255"/>
                  <a:pt x="1302327" y="193964"/>
                </a:cubicBezTo>
                <a:cubicBezTo>
                  <a:pt x="1293091" y="341746"/>
                  <a:pt x="1290119" y="490053"/>
                  <a:pt x="1274618" y="637309"/>
                </a:cubicBezTo>
                <a:cubicBezTo>
                  <a:pt x="1271560" y="666357"/>
                  <a:pt x="1246909" y="691229"/>
                  <a:pt x="1246909" y="720437"/>
                </a:cubicBezTo>
                <a:cubicBezTo>
                  <a:pt x="1246909" y="765447"/>
                  <a:pt x="1236946" y="1088438"/>
                  <a:pt x="1302327" y="1219200"/>
                </a:cubicBezTo>
                <a:cubicBezTo>
                  <a:pt x="1317220" y="1248987"/>
                  <a:pt x="1334197" y="1278780"/>
                  <a:pt x="1357745" y="1302328"/>
                </a:cubicBezTo>
                <a:cubicBezTo>
                  <a:pt x="1381293" y="1325876"/>
                  <a:pt x="1413163" y="1339273"/>
                  <a:pt x="1440872" y="1357746"/>
                </a:cubicBezTo>
                <a:cubicBezTo>
                  <a:pt x="1450109" y="1385455"/>
                  <a:pt x="1455520" y="1414749"/>
                  <a:pt x="1468582" y="1440873"/>
                </a:cubicBezTo>
                <a:cubicBezTo>
                  <a:pt x="1483475" y="1470659"/>
                  <a:pt x="1532077" y="1491692"/>
                  <a:pt x="1524000" y="1524000"/>
                </a:cubicBezTo>
                <a:cubicBezTo>
                  <a:pt x="1516916" y="1552336"/>
                  <a:pt x="1468581" y="1542473"/>
                  <a:pt x="1440872" y="1551709"/>
                </a:cubicBezTo>
                <a:lnTo>
                  <a:pt x="1274618" y="1496291"/>
                </a:lnTo>
                <a:cubicBezTo>
                  <a:pt x="1246909" y="1487055"/>
                  <a:pt x="1215793" y="1484783"/>
                  <a:pt x="1191491" y="1468582"/>
                </a:cubicBezTo>
                <a:cubicBezTo>
                  <a:pt x="1116762" y="1418763"/>
                  <a:pt x="1111276" y="1404575"/>
                  <a:pt x="1025236" y="1385455"/>
                </a:cubicBezTo>
                <a:cubicBezTo>
                  <a:pt x="970391" y="1373267"/>
                  <a:pt x="913487" y="1371372"/>
                  <a:pt x="858982" y="1357746"/>
                </a:cubicBezTo>
                <a:cubicBezTo>
                  <a:pt x="802310" y="1343578"/>
                  <a:pt x="748145" y="1320801"/>
                  <a:pt x="692727" y="1302328"/>
                </a:cubicBezTo>
                <a:lnTo>
                  <a:pt x="609600" y="1274618"/>
                </a:lnTo>
                <a:cubicBezTo>
                  <a:pt x="584428" y="1236860"/>
                  <a:pt x="542635" y="1162396"/>
                  <a:pt x="498763" y="1136073"/>
                </a:cubicBezTo>
                <a:cubicBezTo>
                  <a:pt x="473717" y="1121046"/>
                  <a:pt x="443345" y="1117600"/>
                  <a:pt x="415636" y="1108364"/>
                </a:cubicBezTo>
                <a:cubicBezTo>
                  <a:pt x="341745" y="1117600"/>
                  <a:pt x="267228" y="1122752"/>
                  <a:pt x="193963" y="1136073"/>
                </a:cubicBezTo>
                <a:cubicBezTo>
                  <a:pt x="165226" y="1141298"/>
                  <a:pt x="131489" y="1143129"/>
                  <a:pt x="110836" y="1163782"/>
                </a:cubicBezTo>
                <a:cubicBezTo>
                  <a:pt x="90183" y="1184435"/>
                  <a:pt x="98154" y="1221863"/>
                  <a:pt x="83127" y="1246909"/>
                </a:cubicBezTo>
                <a:cubicBezTo>
                  <a:pt x="69686" y="1269311"/>
                  <a:pt x="46182" y="1283855"/>
                  <a:pt x="27709" y="1302328"/>
                </a:cubicBezTo>
                <a:cubicBezTo>
                  <a:pt x="18473" y="1330037"/>
                  <a:pt x="0" y="1356247"/>
                  <a:pt x="0" y="1385455"/>
                </a:cubicBezTo>
                <a:cubicBezTo>
                  <a:pt x="0" y="1421726"/>
                  <a:pt x="79903" y="1661471"/>
                  <a:pt x="83127" y="1662546"/>
                </a:cubicBezTo>
                <a:lnTo>
                  <a:pt x="166254" y="1690255"/>
                </a:lnTo>
                <a:cubicBezTo>
                  <a:pt x="267310" y="1993422"/>
                  <a:pt x="106140" y="1534216"/>
                  <a:pt x="249382" y="1856509"/>
                </a:cubicBezTo>
                <a:cubicBezTo>
                  <a:pt x="273107" y="1909890"/>
                  <a:pt x="278676" y="1970515"/>
                  <a:pt x="304800" y="2022764"/>
                </a:cubicBezTo>
                <a:lnTo>
                  <a:pt x="360218" y="2133600"/>
                </a:lnTo>
                <a:cubicBezTo>
                  <a:pt x="369454" y="2382982"/>
                  <a:pt x="329372" y="2639160"/>
                  <a:pt x="387927" y="2881746"/>
                </a:cubicBezTo>
                <a:cubicBezTo>
                  <a:pt x="401634" y="2938531"/>
                  <a:pt x="554182" y="2937164"/>
                  <a:pt x="554182" y="2937164"/>
                </a:cubicBezTo>
                <a:cubicBezTo>
                  <a:pt x="581891" y="2964873"/>
                  <a:pt x="612222" y="2990187"/>
                  <a:pt x="637309" y="3020291"/>
                </a:cubicBezTo>
                <a:cubicBezTo>
                  <a:pt x="665276" y="3053852"/>
                  <a:pt x="702082" y="3135805"/>
                  <a:pt x="748145" y="3158837"/>
                </a:cubicBezTo>
                <a:cubicBezTo>
                  <a:pt x="782207" y="3175868"/>
                  <a:pt x="821193" y="3181822"/>
                  <a:pt x="858982" y="3186546"/>
                </a:cubicBezTo>
                <a:cubicBezTo>
                  <a:pt x="969344" y="3200341"/>
                  <a:pt x="1080655" y="3205019"/>
                  <a:pt x="1191491" y="3214255"/>
                </a:cubicBezTo>
                <a:cubicBezTo>
                  <a:pt x="1219200" y="3223491"/>
                  <a:pt x="1245589" y="3238739"/>
                  <a:pt x="1274618" y="3241964"/>
                </a:cubicBezTo>
                <a:cubicBezTo>
                  <a:pt x="1412622" y="3257298"/>
                  <a:pt x="1555177" y="3237512"/>
                  <a:pt x="1690254" y="3269673"/>
                </a:cubicBezTo>
                <a:cubicBezTo>
                  <a:pt x="1944503" y="3330208"/>
                  <a:pt x="1783425" y="3358826"/>
                  <a:pt x="1911927" y="3435928"/>
                </a:cubicBezTo>
                <a:cubicBezTo>
                  <a:pt x="1936972" y="3450955"/>
                  <a:pt x="1968930" y="3450575"/>
                  <a:pt x="1995054" y="3463637"/>
                </a:cubicBezTo>
                <a:cubicBezTo>
                  <a:pt x="2024841" y="3478530"/>
                  <a:pt x="2046885" y="3507674"/>
                  <a:pt x="2078182" y="3519055"/>
                </a:cubicBezTo>
                <a:cubicBezTo>
                  <a:pt x="2149761" y="3545084"/>
                  <a:pt x="2227598" y="3550388"/>
                  <a:pt x="2299854" y="3574473"/>
                </a:cubicBezTo>
                <a:lnTo>
                  <a:pt x="2466109" y="3629891"/>
                </a:lnTo>
                <a:cubicBezTo>
                  <a:pt x="2493818" y="3657600"/>
                  <a:pt x="2533321" y="3677209"/>
                  <a:pt x="2549236" y="3713018"/>
                </a:cubicBezTo>
                <a:cubicBezTo>
                  <a:pt x="2572054" y="3764358"/>
                  <a:pt x="2563319" y="3824768"/>
                  <a:pt x="2576945" y="3879273"/>
                </a:cubicBezTo>
                <a:cubicBezTo>
                  <a:pt x="2591113" y="3935945"/>
                  <a:pt x="2613890" y="3990110"/>
                  <a:pt x="2632363" y="4045528"/>
                </a:cubicBezTo>
                <a:cubicBezTo>
                  <a:pt x="2641599" y="4073237"/>
                  <a:pt x="2643870" y="4104353"/>
                  <a:pt x="2660072" y="4128655"/>
                </a:cubicBezTo>
                <a:lnTo>
                  <a:pt x="2715491" y="4211782"/>
                </a:lnTo>
                <a:cubicBezTo>
                  <a:pt x="2724727" y="4239491"/>
                  <a:pt x="2717076" y="4281847"/>
                  <a:pt x="2743200" y="4294909"/>
                </a:cubicBezTo>
                <a:cubicBezTo>
                  <a:pt x="2769324" y="4307971"/>
                  <a:pt x="2805674" y="4287853"/>
                  <a:pt x="2826327" y="4267200"/>
                </a:cubicBezTo>
                <a:cubicBezTo>
                  <a:pt x="2846980" y="4246547"/>
                  <a:pt x="2837834" y="4208375"/>
                  <a:pt x="2854036" y="4184073"/>
                </a:cubicBezTo>
                <a:cubicBezTo>
                  <a:pt x="2875773" y="4151468"/>
                  <a:pt x="2912076" y="4131050"/>
                  <a:pt x="2937163" y="4100946"/>
                </a:cubicBezTo>
                <a:cubicBezTo>
                  <a:pt x="2958483" y="4075362"/>
                  <a:pt x="2969034" y="4041366"/>
                  <a:pt x="2992582" y="4017818"/>
                </a:cubicBezTo>
                <a:cubicBezTo>
                  <a:pt x="3071992" y="3938408"/>
                  <a:pt x="3068690" y="3979764"/>
                  <a:pt x="3158836" y="3934691"/>
                </a:cubicBezTo>
                <a:cubicBezTo>
                  <a:pt x="3188622" y="3919798"/>
                  <a:pt x="3215958" y="3900077"/>
                  <a:pt x="3241963" y="3879273"/>
                </a:cubicBezTo>
                <a:cubicBezTo>
                  <a:pt x="3262363" y="3862953"/>
                  <a:pt x="3274980" y="3837296"/>
                  <a:pt x="3297382" y="3823855"/>
                </a:cubicBezTo>
                <a:cubicBezTo>
                  <a:pt x="3322428" y="3808828"/>
                  <a:pt x="3354385" y="3809208"/>
                  <a:pt x="3380509" y="3796146"/>
                </a:cubicBezTo>
                <a:cubicBezTo>
                  <a:pt x="3410295" y="3781253"/>
                  <a:pt x="3433204" y="3754253"/>
                  <a:pt x="3463636" y="3740728"/>
                </a:cubicBezTo>
                <a:cubicBezTo>
                  <a:pt x="3517017" y="3717003"/>
                  <a:pt x="3629891" y="3685309"/>
                  <a:pt x="3629891" y="3685309"/>
                </a:cubicBezTo>
                <a:cubicBezTo>
                  <a:pt x="3676073" y="3694545"/>
                  <a:pt x="3722999" y="3700626"/>
                  <a:pt x="3768436" y="3713018"/>
                </a:cubicBezTo>
                <a:cubicBezTo>
                  <a:pt x="3824794" y="3728388"/>
                  <a:pt x="3934691" y="3768437"/>
                  <a:pt x="3934691" y="3768437"/>
                </a:cubicBezTo>
                <a:cubicBezTo>
                  <a:pt x="3980873" y="3759201"/>
                  <a:pt x="4036061" y="3769642"/>
                  <a:pt x="4073236" y="3740728"/>
                </a:cubicBezTo>
                <a:cubicBezTo>
                  <a:pt x="4125810" y="3699837"/>
                  <a:pt x="4120885" y="3595535"/>
                  <a:pt x="4184072" y="3574473"/>
                </a:cubicBezTo>
                <a:cubicBezTo>
                  <a:pt x="4381920" y="3508524"/>
                  <a:pt x="4301722" y="3551458"/>
                  <a:pt x="4433454" y="3463637"/>
                </a:cubicBezTo>
                <a:cubicBezTo>
                  <a:pt x="4553527" y="3472873"/>
                  <a:pt x="4674175" y="3476409"/>
                  <a:pt x="4793672" y="3491346"/>
                </a:cubicBezTo>
                <a:cubicBezTo>
                  <a:pt x="4886537" y="3502954"/>
                  <a:pt x="4877417" y="3533218"/>
                  <a:pt x="4959927" y="3574473"/>
                </a:cubicBezTo>
                <a:cubicBezTo>
                  <a:pt x="4986051" y="3587535"/>
                  <a:pt x="5015345" y="3592946"/>
                  <a:pt x="5043054" y="3602182"/>
                </a:cubicBezTo>
                <a:cubicBezTo>
                  <a:pt x="5061527" y="3629891"/>
                  <a:pt x="5077668" y="3659304"/>
                  <a:pt x="5098472" y="3685309"/>
                </a:cubicBezTo>
                <a:cubicBezTo>
                  <a:pt x="5167200" y="3771218"/>
                  <a:pt x="5152452" y="3710141"/>
                  <a:pt x="5209309" y="3823855"/>
                </a:cubicBezTo>
                <a:cubicBezTo>
                  <a:pt x="5222371" y="3849979"/>
                  <a:pt x="5216365" y="3886329"/>
                  <a:pt x="5237018" y="3906982"/>
                </a:cubicBezTo>
                <a:cubicBezTo>
                  <a:pt x="5257671" y="3927635"/>
                  <a:pt x="5292436" y="3925455"/>
                  <a:pt x="5320145" y="3934691"/>
                </a:cubicBezTo>
                <a:cubicBezTo>
                  <a:pt x="5347854" y="3962400"/>
                  <a:pt x="5379214" y="3986886"/>
                  <a:pt x="5403272" y="4017818"/>
                </a:cubicBezTo>
                <a:cubicBezTo>
                  <a:pt x="5444163" y="4070392"/>
                  <a:pt x="5450922" y="4163011"/>
                  <a:pt x="5514109" y="4184073"/>
                </a:cubicBezTo>
                <a:lnTo>
                  <a:pt x="5597236" y="4211782"/>
                </a:lnTo>
                <a:cubicBezTo>
                  <a:pt x="5621039" y="4205831"/>
                  <a:pt x="5758235" y="4191728"/>
                  <a:pt x="5763491" y="4128655"/>
                </a:cubicBezTo>
                <a:cubicBezTo>
                  <a:pt x="5768033" y="4074152"/>
                  <a:pt x="5754074" y="3860440"/>
                  <a:pt x="5708072" y="3768437"/>
                </a:cubicBezTo>
                <a:cubicBezTo>
                  <a:pt x="5693179" y="3738651"/>
                  <a:pt x="5666179" y="3715741"/>
                  <a:pt x="5652654" y="3685309"/>
                </a:cubicBezTo>
                <a:cubicBezTo>
                  <a:pt x="5520758" y="3388541"/>
                  <a:pt x="5667235" y="3624054"/>
                  <a:pt x="5541818" y="3435928"/>
                </a:cubicBezTo>
                <a:cubicBezTo>
                  <a:pt x="5551054" y="3315855"/>
                  <a:pt x="5557544" y="3195539"/>
                  <a:pt x="5569527" y="3075709"/>
                </a:cubicBezTo>
                <a:cubicBezTo>
                  <a:pt x="5576026" y="3010722"/>
                  <a:pt x="5570711" y="2941428"/>
                  <a:pt x="5597236" y="2881746"/>
                </a:cubicBezTo>
                <a:cubicBezTo>
                  <a:pt x="5610761" y="2851314"/>
                  <a:pt x="5654358" y="2847132"/>
                  <a:pt x="5680363" y="2826328"/>
                </a:cubicBezTo>
                <a:cubicBezTo>
                  <a:pt x="5877779" y="2668395"/>
                  <a:pt x="5563055" y="2886061"/>
                  <a:pt x="5818909" y="2715491"/>
                </a:cubicBezTo>
                <a:cubicBezTo>
                  <a:pt x="5856990" y="2658370"/>
                  <a:pt x="5893211" y="2619834"/>
                  <a:pt x="5902036" y="2549237"/>
                </a:cubicBezTo>
                <a:cubicBezTo>
                  <a:pt x="5955579" y="2120895"/>
                  <a:pt x="5856506" y="2298876"/>
                  <a:pt x="5985163" y="2105891"/>
                </a:cubicBezTo>
                <a:cubicBezTo>
                  <a:pt x="5994399" y="2059709"/>
                  <a:pt x="6012872" y="2014442"/>
                  <a:pt x="6012872" y="1967346"/>
                </a:cubicBezTo>
                <a:cubicBezTo>
                  <a:pt x="6012872" y="1911163"/>
                  <a:pt x="5997351" y="1855936"/>
                  <a:pt x="5985163" y="1801091"/>
                </a:cubicBezTo>
                <a:cubicBezTo>
                  <a:pt x="5954533" y="1663256"/>
                  <a:pt x="5957454" y="1761701"/>
                  <a:pt x="5957454" y="1690255"/>
                </a:cubicBezTo>
                <a:lnTo>
                  <a:pt x="5902036" y="1662546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"/>
            <a:ext cx="54752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365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Luke Rosa</cp:lastModifiedBy>
  <cp:revision>38</cp:revision>
  <dcterms:created xsi:type="dcterms:W3CDTF">2010-11-05T17:04:32Z</dcterms:created>
  <dcterms:modified xsi:type="dcterms:W3CDTF">2013-06-24T12:42:31Z</dcterms:modified>
</cp:coreProperties>
</file>