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70" r:id="rId3"/>
    <p:sldId id="271" r:id="rId4"/>
    <p:sldId id="258" r:id="rId5"/>
    <p:sldId id="272" r:id="rId6"/>
    <p:sldId id="262" r:id="rId7"/>
    <p:sldId id="273" r:id="rId8"/>
    <p:sldId id="274" r:id="rId9"/>
    <p:sldId id="282" r:id="rId10"/>
    <p:sldId id="260" r:id="rId11"/>
    <p:sldId id="276" r:id="rId12"/>
    <p:sldId id="256" r:id="rId13"/>
    <p:sldId id="275" r:id="rId14"/>
    <p:sldId id="277" r:id="rId15"/>
    <p:sldId id="278" r:id="rId16"/>
    <p:sldId id="279" r:id="rId17"/>
    <p:sldId id="280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0000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5052" autoAdjust="0"/>
  </p:normalViewPr>
  <p:slideViewPr>
    <p:cSldViewPr>
      <p:cViewPr varScale="1">
        <p:scale>
          <a:sx n="69" d="100"/>
          <a:sy n="69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7BFD4-AE2B-4039-B29E-C16C6B1C35AF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16E8CB2-9E70-4817-AA7E-127B11320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Answers: 1) Andrew Jackson 2) Hated it – wanted to remove its charter and felt it was a tool of the wealthy elite 3) Removed its charter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72487E-6EBD-4677-A263-41198708085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142C-CE20-4CFF-9D75-E43431FA3BF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5905-D114-4A37-A3D8-2BFDE5D0A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62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A954-2622-432E-AE1C-95AC1A11AFE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2DAF-17A3-4CB1-B35B-5A51DCCE8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26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72EC-02BF-4A4D-AE37-0512C9B035F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DA60-0273-41F6-83AD-4F8FE321C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8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9B9EA-8D01-473D-BE4F-A8072F3DD8E8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1124-5E64-4397-BEC5-8DCC5B87C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9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5EE1-8171-4356-BCB1-425EFB32C852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1291-8EEA-412A-9132-7862DDB9F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08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885A-01FA-41C7-9670-A4B871DCE68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659A-D38F-4AF4-B083-258E6BA28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40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F803-43AF-4F8B-8EB2-49724229CE0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F3E5-BEE9-4EFB-B356-A346202A7E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0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4B1B-2D6C-43C7-9D23-F2DD7FEDABA4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5D48-52E9-4C59-92F1-EE58BADB0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7B0A-7AF3-4A90-845F-DB2BB2BDB101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60FC-A70B-4FA5-850B-AB8A6B38E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46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FD04-1D8F-4034-BA26-A1275D5ADBC8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FE45-73E3-454F-AA1E-E22C70B5D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D893-34E7-415B-B72D-7C20D2B78576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BA12-FEFB-4488-BCA4-16D905345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4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07DAFA-C397-46D3-B6E2-224CFE33F29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837B96-C044-4EC7-839E-79BE24576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27000" r="38750" b="19000"/>
          <a:stretch>
            <a:fillRect/>
          </a:stretch>
        </p:blipFill>
        <p:spPr bwMode="auto">
          <a:xfrm>
            <a:off x="304800" y="174625"/>
            <a:ext cx="6629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205026"/>
            <a:ext cx="2590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0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Warm 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76800"/>
            <a:ext cx="2667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en-US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What president is pictured &amp; what bill is it?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4911804"/>
            <a:ext cx="2743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2. How did he feel about a National Bank of the US?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4876800"/>
            <a:ext cx="3048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defRPr/>
            </a:pPr>
            <a:r>
              <a:rPr lang="en-US" sz="2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charset="0"/>
                <a:cs typeface="Arial" charset="0"/>
              </a:rPr>
              <a:t>3. What did he do to the National Bank?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:\American\04_Early_1800s\1824_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/>
          <a:stretch>
            <a:fillRect/>
          </a:stretch>
        </p:blipFill>
        <p:spPr bwMode="auto">
          <a:xfrm>
            <a:off x="0" y="1066800"/>
            <a:ext cx="457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:\American\04_Early_1800s\1828_el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/>
          <a:stretch>
            <a:fillRect/>
          </a:stretch>
        </p:blipFill>
        <p:spPr bwMode="auto">
          <a:xfrm>
            <a:off x="4724400" y="10668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Result: 3 times as many people vote &amp; Andrew Jackson 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thumb/5/54/James_Tooley%2C_Jr._-_Portrait_of_Andrew_Jackson_%281840%29_-_Google_Art_Project.jpg/446px-James_Tooley%2C_Jr._-_Portrait_of_Andrew_Jackson_%281840%29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President Jackson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371600"/>
            <a:ext cx="48006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Becomes 7</a:t>
            </a:r>
            <a:r>
              <a:rPr lang="en-US" altLang="en-US" sz="40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</a:t>
            </a: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President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Strengthens the power of the presidency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Takes on many opponents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www.whitehousemuseum.org/images/white-house-south-face-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3362" r="3999" b="9244"/>
          <a:stretch>
            <a:fillRect/>
          </a:stretch>
        </p:blipFill>
        <p:spPr bwMode="auto">
          <a:xfrm>
            <a:off x="0" y="0"/>
            <a:ext cx="923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500" y="1905000"/>
            <a:ext cx="3619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flipH="1">
            <a:off x="313346" y="1676400"/>
            <a:ext cx="230020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448"/>
          <a:stretch>
            <a:fillRect/>
          </a:stretch>
        </p:blipFill>
        <p:spPr bwMode="auto">
          <a:xfrm>
            <a:off x="1524000" y="2354479"/>
            <a:ext cx="3962400" cy="450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28600" y="2913063"/>
            <a:ext cx="31242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5.media.tumblr.com/ddc7269b2352b31f3040802f57c21c16/tumblr_mj2p7abrS61rls6a0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304800"/>
            <a:ext cx="533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Vs. Bureaucracy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43400" y="1447800"/>
            <a:ext cx="4800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Distrusts DC bureaucrats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Fires hundreds and replaces with his supporters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Rewards his campaign supporters with jobs – </a:t>
            </a:r>
            <a:r>
              <a:rPr lang="en-US" altLang="en-US" sz="3600" u="sng" dirty="0">
                <a:solidFill>
                  <a:schemeClr val="bg1"/>
                </a:solidFill>
                <a:latin typeface="Bernard MT Condensed" panose="02050806060905020404" pitchFamily="18" charset="0"/>
              </a:rPr>
              <a:t>The Spoils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25.media.tumblr.com/ddc7269b2352b31f3040802f57c21c16/tumblr_mj2p7abrS61rls6a0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6096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Vs. Native Americans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524000"/>
            <a:ext cx="4648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Passes the Indian Removal Act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“5 Civilized Tribes” forced west to reservations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The </a:t>
            </a:r>
            <a:r>
              <a:rPr lang="en-US" altLang="en-US" sz="3600" u="sng" dirty="0">
                <a:solidFill>
                  <a:schemeClr val="bg1"/>
                </a:solidFill>
                <a:latin typeface="Bernard MT Condensed" panose="02050806060905020404" pitchFamily="18" charset="0"/>
              </a:rPr>
              <a:t>Trail of Tears </a:t>
            </a: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was their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5.media.tumblr.com/ddc7269b2352b31f3040802f57c21c16/tumblr_mj2p7abrS61rls6a0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304800"/>
            <a:ext cx="6172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Vs. The National Bank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24400" y="1371600"/>
            <a:ext cx="434340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Thinks bank is the tool of the wealthy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Vetoes its charter in 1832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Places Federal money in state banks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Causes Panic of 1837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5.media.tumblr.com/ddc7269b2352b31f3040802f57c21c16/tumblr_mj2p7abrS61rls6a0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0"/>
            <a:ext cx="534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4800"/>
            <a:ext cx="6096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Vs. Nullification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524000"/>
            <a:ext cx="46482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South Carolina does not like the Federal Tariff of 1832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South Carolina claims it can </a:t>
            </a:r>
            <a:r>
              <a:rPr lang="en-US" altLang="en-US" sz="3600" u="sng" dirty="0">
                <a:solidFill>
                  <a:schemeClr val="bg1"/>
                </a:solidFill>
                <a:latin typeface="Bernard MT Condensed" panose="02050806060905020404" pitchFamily="18" charset="0"/>
              </a:rPr>
              <a:t>nullify</a:t>
            </a: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 the tariff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Jackson threatens to send military to collect the tariff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rlv.zcache.com/portrait_of_andrew_jackson_posters-r0eb23368709d44e2adf63086232cd396_wvw_8byvr_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6250" r="15625" b="6250"/>
          <a:stretch>
            <a:fillRect/>
          </a:stretch>
        </p:blipFill>
        <p:spPr bwMode="auto">
          <a:xfrm>
            <a:off x="4724400" y="1508125"/>
            <a:ext cx="4114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Ribbon 1"/>
          <p:cNvSpPr/>
          <p:nvPr/>
        </p:nvSpPr>
        <p:spPr>
          <a:xfrm>
            <a:off x="609600" y="228600"/>
            <a:ext cx="8001000" cy="1371600"/>
          </a:xfrm>
          <a:prstGeom prst="ribbon">
            <a:avLst>
              <a:gd name="adj1" fmla="val 16667"/>
              <a:gd name="adj2" fmla="val 7428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0"/>
          <a:stretch>
            <a:fillRect/>
          </a:stretch>
        </p:blipFill>
        <p:spPr bwMode="auto">
          <a:xfrm>
            <a:off x="1524000" y="457200"/>
            <a:ext cx="610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1752600"/>
            <a:ext cx="4572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Creation of the modern Democratic Party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Protection of popular democracy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Font typeface="Calibri" panose="020F0502020204030204" pitchFamily="34" charset="0"/>
              <a:buAutoNum type="alphaLcPeriod"/>
            </a:pPr>
            <a:r>
              <a:rPr lang="en-US" altLang="en-US" sz="36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Expanded use of the presidential veto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www.onthisdeity.com/wp-content/uploads/2011/05/map-indian-remov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9" b="4204"/>
          <a:stretch>
            <a:fillRect/>
          </a:stretch>
        </p:blipFill>
        <p:spPr bwMode="auto">
          <a:xfrm>
            <a:off x="0" y="685800"/>
            <a:ext cx="6705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4191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+mn-cs"/>
              </a:rPr>
              <a:t>Exit Ticket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990600"/>
            <a:ext cx="243840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In what year was the Indian Removal Act passed?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What Indian tribes were removed?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What current US state were they moved to?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8"/>
          <a:stretch>
            <a:fillRect/>
          </a:stretch>
        </p:blipFill>
        <p:spPr bwMode="auto">
          <a:xfrm>
            <a:off x="0" y="0"/>
            <a:ext cx="91567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static.globalgrind.com/sites/default/files/imagecache/article_images_540/images/2012_july/andrew_jackson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10600"/>
              </a:clrFrom>
              <a:clrTo>
                <a:srgbClr val="1106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t="10001" r="9839" b="31111"/>
          <a:stretch>
            <a:fillRect/>
          </a:stretch>
        </p:blipFill>
        <p:spPr bwMode="auto">
          <a:xfrm>
            <a:off x="2590800" y="2525713"/>
            <a:ext cx="4495800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ewsdesk.si.edu/sites/default/files/photos/Andrew-Jackson-by-Pe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11159"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152400"/>
            <a:ext cx="4800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3A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Andrew Jackson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8200" y="1371600"/>
            <a:ext cx="42672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Nicknamed “Old Hickory” for his toughness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Major General during the War of 1812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Wins major victories in the Battle of Horseshoe Bend &amp; The Battle of New Orleans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Leads campaign against Seminole &amp; Creek Indians</a:t>
            </a:r>
          </a:p>
        </p:txBody>
      </p:sp>
      <p:pic>
        <p:nvPicPr>
          <p:cNvPr id="6149" name="Picture 4" descr="http://upload.wikimedia.org/wikipedia/commons/thumb/c/c1/Andrew_Jackson_Signature-.svg/500px-Andrew_Jackson_Signature-.svg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3886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http://journeytoorthodoxy.com/wp-content/uploads/2012/01/John-Quincy-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60513"/>
            <a:ext cx="355282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2" descr="http://farm6.staticflickr.com/5188/5773569962_4133c1537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718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Up Ribbon 4"/>
          <p:cNvSpPr/>
          <p:nvPr/>
        </p:nvSpPr>
        <p:spPr>
          <a:xfrm>
            <a:off x="0" y="152400"/>
            <a:ext cx="9144000" cy="1676400"/>
          </a:xfrm>
          <a:prstGeom prst="ellipseRibbon2">
            <a:avLst>
              <a:gd name="adj1" fmla="val 23322"/>
              <a:gd name="adj2" fmla="val 100000"/>
              <a:gd name="adj3" fmla="val 12500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4114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Impact" pitchFamily="34" charset="0"/>
                <a:cs typeface="+mn-cs"/>
              </a:rPr>
              <a:t>Andrew Jackson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019800"/>
            <a:ext cx="41148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spc="-4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Impact" pitchFamily="34" charset="0"/>
                <a:cs typeface="+mn-cs"/>
              </a:rPr>
              <a:t>John Quincy Adams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413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34375" r="24603"/>
          <a:stretch>
            <a:fillRect/>
          </a:stretch>
        </p:blipFill>
        <p:spPr bwMode="auto">
          <a:xfrm>
            <a:off x="3810000" y="3048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.bp.blogspot.com/-VHBQEFjH3kI/Tp7sqoU42II/AAAAAAAAAFA/M84ZPMjRl6w/s1600/jq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533400"/>
            <a:ext cx="4826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419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3A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John Quincy Adams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81200"/>
            <a:ext cx="42672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Son of President John Adams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Strong support in New England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Favors internal improvements: National Road, Erie Canal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endParaRPr lang="en-US" altLang="en-US" sz="28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8197" name="Picture 4" descr="http://upload.wikimedia.org/wikipedia/commons/thumb/b/b2/John_Quincy_Adams_Signature.svg/500px-John_Quincy_Adams_Signature.svg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5486400"/>
            <a:ext cx="43608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:\American\04_Early_1800s\1824_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/>
          <a:stretch>
            <a:fillRect/>
          </a:stretch>
        </p:blipFill>
        <p:spPr bwMode="auto">
          <a:xfrm>
            <a:off x="20782" y="0"/>
            <a:ext cx="577041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rved Up Ribbon 2"/>
          <p:cNvSpPr/>
          <p:nvPr/>
        </p:nvSpPr>
        <p:spPr>
          <a:xfrm>
            <a:off x="3924300" y="76200"/>
            <a:ext cx="4953000" cy="838200"/>
          </a:xfrm>
          <a:prstGeom prst="ellipseRibbon2">
            <a:avLst>
              <a:gd name="adj1" fmla="val 23322"/>
              <a:gd name="adj2" fmla="val 100000"/>
              <a:gd name="adj3" fmla="val 12500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0650" y="1676400"/>
            <a:ext cx="42672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eaLnBrk="1" hangingPunct="1"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2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Arial" charset="0"/>
              </a:rPr>
              <a:t>Federalist Party Dissolved</a:t>
            </a:r>
          </a:p>
          <a:p>
            <a:pPr marL="742950" indent="-742950" eaLnBrk="1" hangingPunct="1"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2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Arial" charset="0"/>
              </a:rPr>
              <a:t>4 Democratic-Republicans run &amp; No one receives majority</a:t>
            </a:r>
          </a:p>
          <a:p>
            <a:pPr marL="742950" indent="-742950" eaLnBrk="1" hangingPunct="1"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2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Arial" charset="0"/>
              </a:rPr>
              <a:t>Goes to the House of Representatives</a:t>
            </a:r>
          </a:p>
          <a:p>
            <a:pPr marL="742950" indent="-742950" eaLnBrk="1" hangingPunct="1">
              <a:spcAft>
                <a:spcPts val="2400"/>
              </a:spcAft>
              <a:buFont typeface="+mj-lt"/>
              <a:buAutoNum type="alphaLcPeriod"/>
              <a:defRPr/>
            </a:pPr>
            <a:r>
              <a:rPr lang="en-US" sz="2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ernard MT Condensed" pitchFamily="18" charset="0"/>
                <a:cs typeface="Arial" charset="0"/>
              </a:rPr>
              <a:t>Adams is named the next President</a:t>
            </a:r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"/>
            <a:ext cx="2908300" cy="62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4167 0.137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thumb/d/d8/Andrew_Jackson_Daguerrotype-crop.jpg/613px-Andrew_Jackson_Daguerrotype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3962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3A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itchFamily="34" charset="0"/>
                <a:cs typeface="Arial" charset="0"/>
              </a:rPr>
              <a:t>Results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295400"/>
            <a:ext cx="4038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Calls Adams victory a “corrupt bargain”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Seen as a “man of the people”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latin typeface="Bernard MT Condensed" panose="02050806060905020404" pitchFamily="18" charset="0"/>
              </a:rPr>
              <a:t>Supports removing property qualifications for voting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endParaRPr lang="en-US" altLang="en-US" sz="28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Calibri" panose="020F0502020204030204" pitchFamily="34" charset="0"/>
              <a:buAutoNum type="alphaLcPeriod"/>
            </a:pPr>
            <a:endParaRPr lang="en-US" altLang="en-US" sz="280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http://journeytoorthodoxy.com/wp-content/uploads/2012/01/John-Quincy-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9624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2" descr="http://farm6.staticflickr.com/5188/5773569962_4133c1537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1500"/>
            <a:ext cx="4038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Up Ribbon 4"/>
          <p:cNvSpPr/>
          <p:nvPr/>
        </p:nvSpPr>
        <p:spPr>
          <a:xfrm>
            <a:off x="0" y="152400"/>
            <a:ext cx="9144000" cy="1676400"/>
          </a:xfrm>
          <a:prstGeom prst="ellipseRibbon2">
            <a:avLst>
              <a:gd name="adj1" fmla="val 23322"/>
              <a:gd name="adj2" fmla="val 100000"/>
              <a:gd name="adj3" fmla="val 12500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783759"/>
            <a:ext cx="4267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Impact" pitchFamily="34" charset="0"/>
                <a:cs typeface="+mn-cs"/>
              </a:rPr>
              <a:t>Andrew Jackson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5876092"/>
            <a:ext cx="41148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spc="-4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Impact" pitchFamily="34" charset="0"/>
                <a:cs typeface="+mn-cs"/>
              </a:rPr>
              <a:t>John Quincy Adams</a:t>
            </a:r>
          </a:p>
        </p:txBody>
      </p:sp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34375" r="24603"/>
          <a:stretch>
            <a:fillRect/>
          </a:stretch>
        </p:blipFill>
        <p:spPr bwMode="auto">
          <a:xfrm>
            <a:off x="3810000" y="3048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700"/>
            <a:ext cx="6413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41" y="39330"/>
            <a:ext cx="5413717" cy="67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363</Words>
  <Application>Microsoft Office PowerPoint</Application>
  <PresentationFormat>On-screen Show (4:3)</PresentationFormat>
  <Paragraphs>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Bernard MT Condensed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MURPHY, VICTORIA JOY</cp:lastModifiedBy>
  <cp:revision>121</cp:revision>
  <dcterms:created xsi:type="dcterms:W3CDTF">2011-11-02T14:20:07Z</dcterms:created>
  <dcterms:modified xsi:type="dcterms:W3CDTF">2018-04-03T21:44:51Z</dcterms:modified>
</cp:coreProperties>
</file>