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6B54B6-A09B-4B06-8052-33A80B37D7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D3EED6-25A0-4C87-9A60-D82D07BE17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Convention Compromises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Virginia Plan </a:t>
            </a:r>
            <a:r>
              <a:rPr lang="en-US" dirty="0" smtClean="0"/>
              <a:t>(“Big State”)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New Jersey Plan </a:t>
            </a:r>
            <a:r>
              <a:rPr lang="en-US" u="sng" dirty="0" smtClean="0"/>
              <a:t>     </a:t>
            </a:r>
            <a:r>
              <a:rPr lang="en-US" dirty="0" smtClean="0"/>
              <a:t>(“</a:t>
            </a:r>
            <a:r>
              <a:rPr lang="en-US" dirty="0" smtClean="0"/>
              <a:t>Small State”)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Three branches of government.</a:t>
            </a:r>
          </a:p>
          <a:p>
            <a:r>
              <a:rPr lang="en-US" dirty="0" smtClean="0"/>
              <a:t>Bicameral (two part) legislature.</a:t>
            </a:r>
          </a:p>
          <a:p>
            <a:r>
              <a:rPr lang="en-US" dirty="0" smtClean="0"/>
              <a:t>Representation based on population of state.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Unicameral legislature</a:t>
            </a:r>
          </a:p>
          <a:p>
            <a:r>
              <a:rPr lang="en-US" dirty="0" smtClean="0"/>
              <a:t>Representation equal for all states (one vote per state)</a:t>
            </a:r>
          </a:p>
          <a:p>
            <a:r>
              <a:rPr lang="en-US" dirty="0" smtClean="0"/>
              <a:t>Gave federal government more limited powers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Two Plans for Government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Great Compromise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Delegates accepted the </a:t>
            </a:r>
            <a:r>
              <a:rPr lang="en-US" u="sng" dirty="0" smtClean="0"/>
              <a:t>Virginia Plan as the basis </a:t>
            </a:r>
            <a:r>
              <a:rPr lang="en-US" dirty="0" smtClean="0"/>
              <a:t>of the new government, but </a:t>
            </a:r>
            <a:r>
              <a:rPr lang="en-US" i="1" dirty="0" smtClean="0"/>
              <a:t>argued over the plan for representation</a:t>
            </a:r>
            <a:r>
              <a:rPr lang="en-US" dirty="0" smtClean="0"/>
              <a:t> in Congress.</a:t>
            </a:r>
          </a:p>
          <a:p>
            <a:r>
              <a:rPr lang="en-US" dirty="0" smtClean="0"/>
              <a:t>Small states feared that if it were based on population, the larger states would totally dominate the government.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compromise</a:t>
            </a:r>
            <a:r>
              <a:rPr lang="en-US" dirty="0" smtClean="0"/>
              <a:t> was reached: the Senate would have equal representation for each state (two votes), and the House of Representatives would have delegates based on population… a bicameral legislature!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194048" cy="38184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Representation in the House of Representatives would be based on population – but do slaves count as “population?”</a:t>
            </a:r>
          </a:p>
          <a:p>
            <a:r>
              <a:rPr lang="en-US" dirty="0" smtClean="0"/>
              <a:t>Southern states say “Yes!”</a:t>
            </a:r>
          </a:p>
          <a:p>
            <a:r>
              <a:rPr lang="en-US" dirty="0" smtClean="0"/>
              <a:t>Northern states say “No!”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1" y="2174875"/>
            <a:ext cx="4495800" cy="3951288"/>
          </a:xfrm>
        </p:spPr>
        <p:txBody>
          <a:bodyPr/>
          <a:lstStyle/>
          <a:p>
            <a:r>
              <a:rPr lang="en-US" dirty="0" smtClean="0"/>
              <a:t>Federal taxes on the states were based on population – more population meant more taxes.</a:t>
            </a:r>
          </a:p>
          <a:p>
            <a:r>
              <a:rPr lang="en-US" dirty="0" smtClean="0"/>
              <a:t>Do slaves count as “population?”</a:t>
            </a:r>
          </a:p>
          <a:p>
            <a:r>
              <a:rPr lang="en-US" dirty="0" smtClean="0"/>
              <a:t>Southern states say “No!”</a:t>
            </a:r>
          </a:p>
          <a:p>
            <a:r>
              <a:rPr lang="en-US" dirty="0" smtClean="0"/>
              <a:t>Northern states say “Yes!”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Slaves?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Three-Fifths Compromise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Another compromise was needed, over how to count slaves in the population of a state for taxes and representation.</a:t>
            </a:r>
          </a:p>
          <a:p>
            <a:endParaRPr lang="en-US" dirty="0" smtClean="0"/>
          </a:p>
          <a:p>
            <a:r>
              <a:rPr lang="en-US" dirty="0" smtClean="0"/>
              <a:t>The final agreement was that a slave would count as 3/5 of a free person – that is, five slaves would count as three people in the population.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do you think the North and South differed on their ‘values’ of slaves?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280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Convention Compromises</vt:lpstr>
      <vt:lpstr>Two Plans for Government</vt:lpstr>
      <vt:lpstr>Great Compromise</vt:lpstr>
      <vt:lpstr>What about the Slaves?</vt:lpstr>
      <vt:lpstr>Three-Fifths Compromise</vt:lpstr>
    </vt:vector>
  </TitlesOfParts>
  <Company>AISD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Compromises</dc:title>
  <dc:creator>AISD</dc:creator>
  <cp:lastModifiedBy>EARING, ALAN CURTIS</cp:lastModifiedBy>
  <cp:revision>5</cp:revision>
  <dcterms:created xsi:type="dcterms:W3CDTF">2009-11-16T14:03:10Z</dcterms:created>
  <dcterms:modified xsi:type="dcterms:W3CDTF">2015-12-01T21:11:32Z</dcterms:modified>
</cp:coreProperties>
</file>