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handoutMasterIdLst>
    <p:handoutMasterId r:id="rId12"/>
  </p:handoutMasterIdLst>
  <p:sldIdLst>
    <p:sldId id="256" r:id="rId2"/>
    <p:sldId id="257" r:id="rId3"/>
    <p:sldId id="265" r:id="rId4"/>
    <p:sldId id="266" r:id="rId5"/>
    <p:sldId id="268" r:id="rId6"/>
    <p:sldId id="273" r:id="rId7"/>
    <p:sldId id="274" r:id="rId8"/>
    <p:sldId id="275" r:id="rId9"/>
    <p:sldId id="276" r:id="rId10"/>
    <p:sldId id="277" r:id="rId11"/>
  </p:sldIdLst>
  <p:sldSz cx="9144000" cy="6858000" type="screen4x3"/>
  <p:notesSz cx="700405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7C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" y="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743E76D7-FE5A-4029-86C6-F9167F92E9D6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829967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C6C2D1CA-4915-473C-AD6B-ABF66123B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48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9174426-603B-45BC-A15A-2745280F41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159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86E6-F835-46AD-A030-DD4C2DFB4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9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86E6-F835-46AD-A030-DD4C2DFB4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8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86E6-F835-46AD-A030-DD4C2DFB48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182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86E6-F835-46AD-A030-DD4C2DFB4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47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86E6-F835-46AD-A030-DD4C2DFB4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52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86E6-F835-46AD-A030-DD4C2DFB4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27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7B80-FF01-4AE5-BDEB-1CA73612E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0F74-8568-41F7-B20F-B74661DDF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61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C676-DCB4-44B0-BB12-863EFDD0C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3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D7F90-99A1-4F6A-8F5A-4CA42545C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0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03F3-8BF5-46F4-8D62-26D1406772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21AA-D796-458A-B134-45B1CAC9EA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8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55D8C-B81B-43AA-9F9C-B8061C323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2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6F7FD-4CDE-48E1-9806-455762CAF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50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B11E-437A-4B86-8C78-4AB05F28F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95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FE6A-D173-462A-A047-3E8140775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0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A486E6-F835-46AD-A030-DD4C2DFB4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2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ing.com/images/search?q=John+Adams&amp;FORM=KADOM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/imgres?imgurl=http://www.freewebs.com/nicoletrane/thomas-jefferson-picture.jpg&amp;imgrefurl=http://www.freewebs.com/nicoletrane/coolquotes.htm&amp;usg=__hdQYGXroCwLfaH0mMbdmNPTBNQY=&amp;h=385&amp;w=400&amp;sz=34&amp;hl=en&amp;start=2&amp;tbnid=UDr9KJdi9j7NTM:&amp;tbnh=119&amp;tbnw=124&amp;prev=/images?q=Thomas+Jefferson&amp;gbv=2&amp;hl=en&amp;safe=strict&amp;sa=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bing.com/images/search?q=james+madison&amp;FORM=ECARDA#focal=a4217b5ea1e6b594239f78b31d933e04&amp;furl=http%3a%2f%2fwww.questgarden.com%2f62%2f83%2f3%2f080320182924%2fimages%2fJames_Madiso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Early Presidents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WAJMMA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75" y="152399"/>
            <a:ext cx="2686049" cy="1831549"/>
          </a:xfrm>
        </p:spPr>
        <p:txBody>
          <a:bodyPr/>
          <a:lstStyle/>
          <a:p>
            <a:r>
              <a:rPr lang="en-US" dirty="0" smtClean="0"/>
              <a:t>John Quincy Adams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438400"/>
            <a:ext cx="8763000" cy="36877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Elected in 1824, </a:t>
            </a:r>
            <a:r>
              <a:rPr lang="en-US" sz="2800" dirty="0" smtClean="0">
                <a:solidFill>
                  <a:srgbClr val="FF0000"/>
                </a:solidFill>
              </a:rPr>
              <a:t>he was the son of former President John Adams</a:t>
            </a:r>
          </a:p>
          <a:p>
            <a:r>
              <a:rPr lang="en-US" sz="2800" dirty="0" smtClean="0"/>
              <a:t>He did not win the most popular votes – Andrew Jackson did. No one got a majority of electoral votes. </a:t>
            </a:r>
            <a:r>
              <a:rPr lang="en-US" sz="2800" dirty="0" smtClean="0">
                <a:solidFill>
                  <a:srgbClr val="FF0000"/>
                </a:solidFill>
              </a:rPr>
              <a:t>He was chosen by the House, but Jackson called his election a “corrupt bargain.”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His single term as president was not successful</a:t>
            </a:r>
            <a:r>
              <a:rPr lang="en-US" sz="2800" dirty="0" smtClean="0"/>
              <a:t>, because of opposition from Congress to his plans.</a:t>
            </a:r>
          </a:p>
          <a:p>
            <a:r>
              <a:rPr lang="en-US" sz="2800" dirty="0" smtClean="0"/>
              <a:t>He later was elected to Congress – the only president to 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win elected office after being president.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981200" cy="2645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0"/>
            <a:ext cx="2209800" cy="2598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WAJMMA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Tx/>
              <a:buNone/>
              <a:tabLst>
                <a:tab pos="457200" algn="l"/>
              </a:tabLst>
            </a:pPr>
            <a:r>
              <a:rPr lang="en-US" dirty="0"/>
              <a:t>Q:	What is WAJMMA?</a:t>
            </a:r>
          </a:p>
          <a:p>
            <a:pPr marL="457200" indent="-457200">
              <a:buFontTx/>
              <a:buNone/>
              <a:tabLst>
                <a:tab pos="457200" algn="l"/>
              </a:tabLst>
            </a:pPr>
            <a:endParaRPr lang="en-US" dirty="0"/>
          </a:p>
          <a:p>
            <a:pPr marL="457200" indent="-457200">
              <a:buFontTx/>
              <a:buNone/>
              <a:tabLst>
                <a:tab pos="457200" algn="l"/>
              </a:tabLst>
            </a:pPr>
            <a:r>
              <a:rPr lang="en-US" dirty="0"/>
              <a:t>A:	</a:t>
            </a:r>
            <a:r>
              <a:rPr lang="en-US" dirty="0">
                <a:solidFill>
                  <a:srgbClr val="FF0000"/>
                </a:solidFill>
              </a:rPr>
              <a:t>WAJMMA</a:t>
            </a:r>
            <a:r>
              <a:rPr lang="en-US" dirty="0"/>
              <a:t> is the first six Presidents of the United States (POTUS)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Washington</a:t>
            </a:r>
          </a:p>
          <a:p>
            <a:r>
              <a:rPr lang="en-US" dirty="0">
                <a:solidFill>
                  <a:srgbClr val="FF0000"/>
                </a:solidFill>
              </a:rPr>
              <a:t>Adams</a:t>
            </a:r>
          </a:p>
          <a:p>
            <a:r>
              <a:rPr lang="en-US" dirty="0">
                <a:solidFill>
                  <a:srgbClr val="FF0000"/>
                </a:solidFill>
              </a:rPr>
              <a:t>Jefferson</a:t>
            </a:r>
          </a:p>
          <a:p>
            <a:r>
              <a:rPr lang="en-US" dirty="0">
                <a:solidFill>
                  <a:srgbClr val="FF0000"/>
                </a:solidFill>
              </a:rPr>
              <a:t>Madison</a:t>
            </a:r>
          </a:p>
          <a:p>
            <a:r>
              <a:rPr lang="en-US" dirty="0">
                <a:solidFill>
                  <a:srgbClr val="FF0000"/>
                </a:solidFill>
              </a:rPr>
              <a:t>Monroe</a:t>
            </a:r>
          </a:p>
          <a:p>
            <a:r>
              <a:rPr lang="en-US" dirty="0">
                <a:solidFill>
                  <a:srgbClr val="FF0000"/>
                </a:solidFill>
              </a:rPr>
              <a:t>Adams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85800"/>
            <a:ext cx="3276600" cy="1151965"/>
          </a:xfrm>
        </p:spPr>
        <p:txBody>
          <a:bodyPr/>
          <a:lstStyle/>
          <a:p>
            <a:r>
              <a:rPr lang="en-US" dirty="0"/>
              <a:t>John Adams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9702" y="2590800"/>
            <a:ext cx="8458200" cy="37639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400" dirty="0"/>
              <a:t>Adams was a leader during the American </a:t>
            </a:r>
            <a:r>
              <a:rPr lang="en-US" sz="2400" dirty="0" smtClean="0"/>
              <a:t>Revolution, Washington’s </a:t>
            </a:r>
            <a:r>
              <a:rPr lang="en-US" sz="2400" dirty="0"/>
              <a:t>vice-president</a:t>
            </a:r>
            <a:r>
              <a:rPr lang="en-US" sz="2400" dirty="0" smtClean="0"/>
              <a:t>, and </a:t>
            </a:r>
            <a:r>
              <a:rPr lang="en-US" sz="2400" dirty="0"/>
              <a:t>a diplomat </a:t>
            </a:r>
            <a:endParaRPr lang="en-US" sz="2400" dirty="0" smtClean="0"/>
          </a:p>
          <a:p>
            <a:pPr algn="just">
              <a:lnSpc>
                <a:spcPct val="90000"/>
              </a:lnSpc>
            </a:pPr>
            <a:r>
              <a:rPr lang="en-US" sz="2400" dirty="0" smtClean="0"/>
              <a:t>He </a:t>
            </a:r>
            <a:r>
              <a:rPr lang="en-US" sz="2400" dirty="0"/>
              <a:t>was </a:t>
            </a:r>
            <a:r>
              <a:rPr lang="en-US" sz="2400" dirty="0">
                <a:solidFill>
                  <a:srgbClr val="FF0000"/>
                </a:solidFill>
              </a:rPr>
              <a:t>elected in 1796 as a </a:t>
            </a:r>
            <a:r>
              <a:rPr lang="en-US" sz="2400" b="1" u="sng" dirty="0">
                <a:solidFill>
                  <a:srgbClr val="FF0000"/>
                </a:solidFill>
              </a:rPr>
              <a:t>Federalist</a:t>
            </a:r>
            <a:r>
              <a:rPr lang="en-US" sz="2400" dirty="0">
                <a:solidFill>
                  <a:srgbClr val="FF0000"/>
                </a:solidFill>
              </a:rPr>
              <a:t>, defeating </a:t>
            </a:r>
            <a:r>
              <a:rPr lang="en-US" sz="2400" dirty="0" smtClean="0">
                <a:solidFill>
                  <a:srgbClr val="FF0000"/>
                </a:solidFill>
              </a:rPr>
              <a:t>Thomas Jefferson </a:t>
            </a:r>
            <a:r>
              <a:rPr lang="en-US" sz="2400" dirty="0" smtClean="0"/>
              <a:t>by </a:t>
            </a:r>
            <a:r>
              <a:rPr lang="en-US" sz="2400" dirty="0"/>
              <a:t>71 to 68. Jefferson became vice-president.</a:t>
            </a:r>
          </a:p>
          <a:p>
            <a:pPr algn="just">
              <a:lnSpc>
                <a:spcPct val="90000"/>
              </a:lnSpc>
            </a:pPr>
            <a:r>
              <a:rPr lang="en-US" sz="2400" dirty="0"/>
              <a:t>He was the </a:t>
            </a:r>
            <a:r>
              <a:rPr lang="en-US" sz="2400" dirty="0">
                <a:solidFill>
                  <a:srgbClr val="FF0000"/>
                </a:solidFill>
              </a:rPr>
              <a:t>first president to govern from </a:t>
            </a:r>
            <a:r>
              <a:rPr lang="en-US" sz="2400" dirty="0" smtClean="0">
                <a:solidFill>
                  <a:srgbClr val="FF0000"/>
                </a:solidFill>
              </a:rPr>
              <a:t>Washington</a:t>
            </a:r>
            <a:r>
              <a:rPr lang="en-US" sz="2400" dirty="0">
                <a:solidFill>
                  <a:srgbClr val="FF0000"/>
                </a:solidFill>
              </a:rPr>
              <a:t>, DC</a:t>
            </a:r>
            <a:r>
              <a:rPr lang="en-US" sz="2400" dirty="0" smtClean="0"/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400" dirty="0" smtClean="0"/>
              <a:t>His ELECTION to the office of president </a:t>
            </a:r>
            <a:r>
              <a:rPr lang="en-US" sz="2400" dirty="0" smtClean="0">
                <a:solidFill>
                  <a:srgbClr val="FF0000"/>
                </a:solidFill>
              </a:rPr>
              <a:t>was the FIRST peaceful exchange of power (leader of country) in the history of the world!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293" name="Picture 5" descr="John Adams (Image provided by Bettmann/Corbis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57200"/>
            <a:ext cx="2209800" cy="22098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6723"/>
            <a:ext cx="2057400" cy="2730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3676649" cy="1151965"/>
          </a:xfrm>
        </p:spPr>
        <p:txBody>
          <a:bodyPr/>
          <a:lstStyle/>
          <a:p>
            <a:r>
              <a:rPr lang="en-US" dirty="0"/>
              <a:t>The XYZ Affair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-76200" y="1143000"/>
            <a:ext cx="8991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French ships were seizing American ships on the Atlantic </a:t>
            </a:r>
            <a:r>
              <a:rPr lang="en-US" sz="2800" dirty="0"/>
              <a:t>to prevent trade with Britain (France and Britain were at war, remember?)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Adams hoped to avoid a war with France, so </a:t>
            </a:r>
            <a:r>
              <a:rPr lang="en-US" sz="2800" dirty="0">
                <a:solidFill>
                  <a:srgbClr val="FF0000"/>
                </a:solidFill>
              </a:rPr>
              <a:t>he sent three men to deal with the French government.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The diplomats were told by three French agents (called X, Y and Z) that they could only meet with the foreign minister if they bribed the minister and promised to loan $10 Million to France. </a:t>
            </a:r>
            <a:r>
              <a:rPr lang="en-US" sz="2800" dirty="0"/>
              <a:t>The American diplomats refused.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Congress canceled all treaties with France</a:t>
            </a:r>
            <a:r>
              <a:rPr lang="en-US" sz="2800" dirty="0"/>
              <a:t>, allowed US ships to seize French ships, and started setting aside money for the army and navy.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6078" y="152400"/>
            <a:ext cx="7797662" cy="1151965"/>
          </a:xfrm>
        </p:spPr>
        <p:txBody>
          <a:bodyPr/>
          <a:lstStyle/>
          <a:p>
            <a:r>
              <a:rPr lang="en-US" dirty="0"/>
              <a:t>Thomas Jefferson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99188" y="3200400"/>
            <a:ext cx="8229600" cy="3505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Wrote the Declaration of Independence</a:t>
            </a:r>
          </a:p>
          <a:p>
            <a:r>
              <a:rPr lang="en-US" dirty="0"/>
              <a:t>First Secretary of State</a:t>
            </a:r>
          </a:p>
          <a:p>
            <a:r>
              <a:rPr lang="en-US" dirty="0"/>
              <a:t>Vice President for John Adams</a:t>
            </a:r>
          </a:p>
          <a:p>
            <a:r>
              <a:rPr lang="en-US" dirty="0"/>
              <a:t>Founder of </a:t>
            </a:r>
            <a:r>
              <a:rPr lang="en-US" b="1" u="sng" dirty="0"/>
              <a:t>Democratic-Republican</a:t>
            </a:r>
            <a:r>
              <a:rPr lang="en-US" dirty="0"/>
              <a:t> Party</a:t>
            </a:r>
          </a:p>
          <a:p>
            <a:r>
              <a:rPr lang="en-US" dirty="0">
                <a:solidFill>
                  <a:srgbClr val="0070C0"/>
                </a:solidFill>
              </a:rPr>
              <a:t>3</a:t>
            </a:r>
            <a:r>
              <a:rPr lang="en-US" baseline="30000" dirty="0">
                <a:solidFill>
                  <a:srgbClr val="0070C0"/>
                </a:solidFill>
              </a:rPr>
              <a:t>rd</a:t>
            </a:r>
            <a:r>
              <a:rPr lang="en-US" dirty="0">
                <a:solidFill>
                  <a:srgbClr val="0070C0"/>
                </a:solidFill>
              </a:rPr>
              <a:t> President of United States</a:t>
            </a:r>
          </a:p>
          <a:p>
            <a:r>
              <a:rPr lang="en-US" dirty="0">
                <a:solidFill>
                  <a:srgbClr val="0070C0"/>
                </a:solidFill>
              </a:rPr>
              <a:t>Approved the Louisiana Purchase</a:t>
            </a:r>
          </a:p>
        </p:txBody>
      </p:sp>
      <p:pic>
        <p:nvPicPr>
          <p:cNvPr id="15365" name="Picture 5" descr="thomas-jefferson-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33487"/>
            <a:ext cx="2209800" cy="211931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112" y="1233487"/>
            <a:ext cx="3767667" cy="2119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599" y="760341"/>
            <a:ext cx="3200400" cy="1151965"/>
          </a:xfrm>
        </p:spPr>
        <p:txBody>
          <a:bodyPr/>
          <a:lstStyle/>
          <a:p>
            <a:r>
              <a:rPr lang="en-US" dirty="0" smtClean="0"/>
              <a:t>James Madison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3124200"/>
            <a:ext cx="8686800" cy="33528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“Father of the Constitution,” </a:t>
            </a:r>
            <a:r>
              <a:rPr lang="en-US" sz="2400" dirty="0" smtClean="0"/>
              <a:t>and was a strong supporter of its ratification</a:t>
            </a:r>
          </a:p>
          <a:p>
            <a:r>
              <a:rPr lang="en-US" sz="2400" dirty="0" smtClean="0"/>
              <a:t>He acted as Secretary of State for Jefferson, and helped arrange the Louisiana Purchase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Elected in 1808 and again in 1812, Madison inherited the problems with Britain.</a:t>
            </a:r>
          </a:p>
          <a:p>
            <a:endParaRPr lang="en-US" dirty="0"/>
          </a:p>
        </p:txBody>
      </p:sp>
      <p:pic>
        <p:nvPicPr>
          <p:cNvPr id="31746" name="Picture 2" descr="http://ts1.mm.bing.net/images/thumbnail.aspx?q=1232067234456&amp;id=681df767918db811de1b06bf1720b758&amp;tmaxh=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601" y="997077"/>
            <a:ext cx="1981200" cy="183045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35" y="392871"/>
            <a:ext cx="2399063" cy="2580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of 1812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Madison faced several problems with the British when he took office, especially </a:t>
            </a: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impressment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of American sailors and interfering with American merchant ships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last straw was when the British supported an Indian revolt against America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Congress declared war against Britain in 1812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914400"/>
            <a:ext cx="4210049" cy="1151965"/>
          </a:xfrm>
        </p:spPr>
        <p:txBody>
          <a:bodyPr/>
          <a:lstStyle/>
          <a:p>
            <a:r>
              <a:rPr lang="en-US" dirty="0" smtClean="0"/>
              <a:t>James Monroe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2596" y="3124200"/>
            <a:ext cx="8763000" cy="315436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Elected in 1816 and 1820; </a:t>
            </a:r>
            <a:r>
              <a:rPr lang="en-US" sz="2800" dirty="0" smtClean="0">
                <a:solidFill>
                  <a:srgbClr val="FF0000"/>
                </a:solidFill>
              </a:rPr>
              <a:t>the Federalist party lost badly in 1816 and disappeared, leaving only one major political party: Democratic Republicans</a:t>
            </a:r>
          </a:p>
          <a:p>
            <a:r>
              <a:rPr lang="en-US" sz="2800" dirty="0" smtClean="0"/>
              <a:t>Settled national boundaries with Canada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Took Florida from Spain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Oversaw the Missouri Compromise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Issued the Monroe Doctrine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0" y="533400"/>
            <a:ext cx="2286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400050"/>
            <a:ext cx="2019300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5257800" cy="1151965"/>
          </a:xfrm>
        </p:spPr>
        <p:txBody>
          <a:bodyPr/>
          <a:lstStyle/>
          <a:p>
            <a:r>
              <a:rPr lang="en-US" dirty="0" smtClean="0"/>
              <a:t>Monroe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447800"/>
            <a:ext cx="83820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For almost 200 years, the Monroe Doctrine has been a major part of US foreign policy</a:t>
            </a:r>
          </a:p>
          <a:p>
            <a:r>
              <a:rPr lang="en-US" sz="2800" dirty="0" smtClean="0"/>
              <a:t>President Monroe said (in 1823)  that </a:t>
            </a:r>
            <a:r>
              <a:rPr lang="en-US" sz="2800" dirty="0" smtClean="0">
                <a:solidFill>
                  <a:srgbClr val="FF0000"/>
                </a:solidFill>
              </a:rPr>
              <a:t>the Americas were closed to further colonization by Europe</a:t>
            </a:r>
          </a:p>
          <a:p>
            <a:r>
              <a:rPr lang="en-US" sz="2800" dirty="0" smtClean="0"/>
              <a:t>He warned European countries that </a:t>
            </a:r>
            <a:r>
              <a:rPr lang="en-US" sz="2800" dirty="0" smtClean="0">
                <a:solidFill>
                  <a:srgbClr val="FF0000"/>
                </a:solidFill>
              </a:rPr>
              <a:t>if they tried, it would mean war with the US</a:t>
            </a:r>
          </a:p>
          <a:p>
            <a:r>
              <a:rPr lang="en-US" sz="2800" dirty="0" smtClean="0"/>
              <a:t>Finally, he </a:t>
            </a:r>
            <a:r>
              <a:rPr lang="en-US" sz="2800" dirty="0" smtClean="0">
                <a:solidFill>
                  <a:srgbClr val="FF0000"/>
                </a:solidFill>
              </a:rPr>
              <a:t>agreed to stay out of European affairs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2015</TotalTime>
  <Words>525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Early Presidents</vt:lpstr>
      <vt:lpstr>WAJMMA</vt:lpstr>
      <vt:lpstr>John Adams</vt:lpstr>
      <vt:lpstr>The XYZ Affair</vt:lpstr>
      <vt:lpstr>Thomas Jefferson</vt:lpstr>
      <vt:lpstr>James Madison</vt:lpstr>
      <vt:lpstr>War of 1812</vt:lpstr>
      <vt:lpstr>James Monroe</vt:lpstr>
      <vt:lpstr>Monroe Doctrine</vt:lpstr>
      <vt:lpstr>John Quincy Adams</vt:lpstr>
    </vt:vector>
  </TitlesOfParts>
  <Company>AISD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Presidents</dc:title>
  <dc:creator>AISD</dc:creator>
  <cp:lastModifiedBy>QUINN, RICHARD ROBERT</cp:lastModifiedBy>
  <cp:revision>63</cp:revision>
  <cp:lastPrinted>2012-12-05T21:08:25Z</cp:lastPrinted>
  <dcterms:created xsi:type="dcterms:W3CDTF">2008-12-03T14:08:01Z</dcterms:created>
  <dcterms:modified xsi:type="dcterms:W3CDTF">2018-03-16T16:08:32Z</dcterms:modified>
</cp:coreProperties>
</file>