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Warm Up 5/16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do you already know about Abraham Lincoln and the Civil War?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293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Issue: Tariffs on Manufactured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B: while in congress, has worked to dramatically lower tariff. Was against increase in Tariff.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5316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Issue: Building a Transcontinental Railroad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A: </a:t>
            </a:r>
            <a:r>
              <a:rPr lang="en-US" sz="4000" dirty="0" smtClean="0"/>
              <a:t>Believed </a:t>
            </a:r>
            <a:r>
              <a:rPr lang="en-US" sz="4000" dirty="0" smtClean="0"/>
              <a:t>the Federal Government should immediately aid in the construction of a railroad. Top Priority.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4685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Issue: Building a Transcontinental Railroad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B: Supports the idea of a railroad, but not necessary a job for the federal government or a top priority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388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Time to Vote!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 through the issues and check the box next to the candidate you support. Answer question #1 with Candidate A or Candidate B.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132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5" y="981039"/>
            <a:ext cx="4472327" cy="693135"/>
          </a:xfrm>
        </p:spPr>
        <p:txBody>
          <a:bodyPr/>
          <a:lstStyle/>
          <a:p>
            <a:r>
              <a:rPr lang="en-US" dirty="0" smtClean="0"/>
              <a:t>Candidate A: Abraham Lincoln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7547" y="982098"/>
            <a:ext cx="4474028" cy="692076"/>
          </a:xfrm>
        </p:spPr>
        <p:txBody>
          <a:bodyPr/>
          <a:lstStyle/>
          <a:p>
            <a:r>
              <a:rPr lang="en-US" dirty="0" smtClean="0"/>
              <a:t>Candidate B: Stephen Douglas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415" y="2371181"/>
            <a:ext cx="3510292" cy="4288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86" y="2371181"/>
            <a:ext cx="3403521" cy="42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2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6" y="316458"/>
            <a:ext cx="11566769" cy="62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3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Douglas V. Lincoln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Election of 1860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460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Issue: Slavery in the South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A:</a:t>
            </a:r>
          </a:p>
          <a:p>
            <a:endParaRPr lang="en-US" sz="4000" dirty="0"/>
          </a:p>
          <a:p>
            <a:r>
              <a:rPr lang="en-US" sz="4000" dirty="0" smtClean="0"/>
              <a:t>Supports slavery where it already exists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27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Issue: Slavery in the South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B:</a:t>
            </a:r>
          </a:p>
          <a:p>
            <a:endParaRPr lang="en-US" sz="4000" dirty="0"/>
          </a:p>
          <a:p>
            <a:r>
              <a:rPr lang="en-US" sz="4000" dirty="0" smtClean="0"/>
              <a:t>Supports slavery where it already </a:t>
            </a:r>
            <a:r>
              <a:rPr lang="en-US" sz="4000" dirty="0" smtClean="0"/>
              <a:t>exists, fought hard for popular </a:t>
            </a:r>
            <a:r>
              <a:rPr lang="en-US" sz="4000" dirty="0" err="1" smtClean="0"/>
              <a:t>sovergnity</a:t>
            </a:r>
            <a:r>
              <a:rPr lang="en-U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594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Issue: Slavery in the Territories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A: Oppose the Spread of slavery  to territories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4543"/>
          <a:stretch/>
        </p:blipFill>
        <p:spPr>
          <a:xfrm>
            <a:off x="6351978" y="3074277"/>
            <a:ext cx="5350828" cy="336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9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Issue: Slavery in the Territories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Candidate B: Supports Supreme Court decision for slave owners to be free to take their slaves to new territories at their own discretion.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4543"/>
          <a:stretch/>
        </p:blipFill>
        <p:spPr>
          <a:xfrm>
            <a:off x="6479628" y="4050711"/>
            <a:ext cx="4970930" cy="268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3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Issues: Homesteads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Homesteads: Government giving land in the open territories to </a:t>
            </a:r>
            <a:r>
              <a:rPr lang="en-US" sz="4000" dirty="0" smtClean="0"/>
              <a:t>farmers for free 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Candidate A: Strongly supports homesteads for free farmers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33" y="3606343"/>
            <a:ext cx="3832815" cy="25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2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Issues: Homesteads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Homesteads: Government giving land in the open territories to farmers 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4400" dirty="0" smtClean="0"/>
              <a:t>Candidate </a:t>
            </a:r>
            <a:r>
              <a:rPr lang="en-US" sz="4400" dirty="0" smtClean="0"/>
              <a:t>B: Says he supports homesteads, but his party has a history of opposition to homesteads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222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Issue: Tariffs on Manufactured Goods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58520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Candidate A: Favored high tariffs while in congress</a:t>
            </a:r>
          </a:p>
          <a:p>
            <a:endParaRPr lang="en-US" sz="3800" dirty="0"/>
          </a:p>
          <a:p>
            <a:r>
              <a:rPr lang="en-US" sz="3800" dirty="0"/>
              <a:t>Tariff: a tax </a:t>
            </a:r>
            <a:r>
              <a:rPr lang="en-US" sz="3800" dirty="0" smtClean="0"/>
              <a:t>to </a:t>
            </a:r>
            <a:r>
              <a:rPr lang="en-US" sz="3800" dirty="0"/>
              <a:t>be paid on a particular class of imports or exports</a:t>
            </a:r>
            <a:endParaRPr lang="en-US" sz="38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100" dirty="0" smtClean="0"/>
              <a:t>His campaign slogan was “protection for American industry.” Because the tariff was unpopular in farm states, the part sought to link the homesteads and tariffs with the slogan “Vote yourself a farm– Vote yourself a tariff.”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1718365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58</TotalTime>
  <Words>357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Warm Up 5/16</vt:lpstr>
      <vt:lpstr>Douglas V. Lincoln</vt:lpstr>
      <vt:lpstr>Issue: Slavery in the South</vt:lpstr>
      <vt:lpstr>Issue: Slavery in the South</vt:lpstr>
      <vt:lpstr>Issue: Slavery in the Territories </vt:lpstr>
      <vt:lpstr>Issue: Slavery in the Territories </vt:lpstr>
      <vt:lpstr>Issues: Homesteads</vt:lpstr>
      <vt:lpstr>Issues: Homesteads</vt:lpstr>
      <vt:lpstr>Issue: Tariffs on Manufactured Goods</vt:lpstr>
      <vt:lpstr>Issue: Tariffs on Manufactured Goods</vt:lpstr>
      <vt:lpstr>Issue: Building a Transcontinental Railroad</vt:lpstr>
      <vt:lpstr>Issue: Building a Transcontinental Railroad</vt:lpstr>
      <vt:lpstr>Time to Vote!</vt:lpstr>
      <vt:lpstr>PowerPoint Presentation</vt:lpstr>
      <vt:lpstr>PowerPoint Presentation</vt:lpstr>
    </vt:vector>
  </TitlesOfParts>
  <Company>Colorado Springs School District 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V. Lincoln</dc:title>
  <dc:creator>MURPHY, VICTORIA JOY</dc:creator>
  <cp:lastModifiedBy>MURPHY, VICTORIA JOY</cp:lastModifiedBy>
  <cp:revision>6</cp:revision>
  <dcterms:created xsi:type="dcterms:W3CDTF">2018-05-15T21:53:57Z</dcterms:created>
  <dcterms:modified xsi:type="dcterms:W3CDTF">2018-05-16T15:03:54Z</dcterms:modified>
</cp:coreProperties>
</file>