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07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Religion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Religious Tolerance in all colonies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547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Economy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001927" cy="35993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“Bread Basket” –grew wheat as a cash crop </a:t>
            </a:r>
          </a:p>
          <a:p>
            <a:r>
              <a:rPr lang="en-US" sz="3600" dirty="0" smtClean="0"/>
              <a:t>Trading center between Southern and New England Colonies</a:t>
            </a:r>
          </a:p>
          <a:p>
            <a:r>
              <a:rPr lang="en-US" sz="3600" dirty="0" smtClean="0"/>
              <a:t>Fishing and ship building were included, but not as abundant as in the New England Colonies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433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Notable People, Places, and Events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Ben Franklin and Horatio Gates</a:t>
            </a:r>
          </a:p>
          <a:p>
            <a:r>
              <a:rPr lang="en-US" sz="4000" dirty="0" smtClean="0"/>
              <a:t>New York City and Philadelphia became trade centers.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764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Geography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6" y="2179217"/>
            <a:ext cx="11492361" cy="43792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North</a:t>
            </a:r>
          </a:p>
          <a:p>
            <a:pPr lvl="1"/>
            <a:r>
              <a:rPr lang="en-US" sz="3200" dirty="0" smtClean="0"/>
              <a:t>Dense forests</a:t>
            </a:r>
          </a:p>
          <a:p>
            <a:pPr lvl="1"/>
            <a:r>
              <a:rPr lang="en-US" sz="3200" dirty="0" smtClean="0"/>
              <a:t>Short growing season</a:t>
            </a:r>
          </a:p>
          <a:p>
            <a:pPr lvl="1"/>
            <a:r>
              <a:rPr lang="en-US" sz="3200" dirty="0" smtClean="0"/>
              <a:t>Much like New England Colonies </a:t>
            </a:r>
          </a:p>
          <a:p>
            <a:r>
              <a:rPr lang="en-US" sz="3600" dirty="0" smtClean="0"/>
              <a:t>South</a:t>
            </a:r>
          </a:p>
          <a:p>
            <a:pPr lvl="1"/>
            <a:r>
              <a:rPr lang="en-US" sz="3200" dirty="0" smtClean="0"/>
              <a:t>Fertile Soil</a:t>
            </a:r>
          </a:p>
          <a:p>
            <a:pPr lvl="1"/>
            <a:r>
              <a:rPr lang="en-US" sz="3200" dirty="0" smtClean="0"/>
              <a:t>Longer summers and growing season</a:t>
            </a:r>
          </a:p>
          <a:p>
            <a:pPr lvl="1"/>
            <a:r>
              <a:rPr lang="en-US" sz="3200" dirty="0" smtClean="0"/>
              <a:t>Mild winters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2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Southern Colonies 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32786" y="753228"/>
            <a:ext cx="5206180" cy="5640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421" y="2174719"/>
            <a:ext cx="55837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Maryland, Virginia, </a:t>
            </a:r>
          </a:p>
          <a:p>
            <a:r>
              <a:rPr lang="en-US" sz="4800" dirty="0" smtClean="0"/>
              <a:t>North Carolina, </a:t>
            </a:r>
          </a:p>
          <a:p>
            <a:r>
              <a:rPr lang="en-US" sz="4800" dirty="0" smtClean="0"/>
              <a:t>South Carolina,</a:t>
            </a:r>
          </a:p>
          <a:p>
            <a:r>
              <a:rPr lang="en-US" sz="4800" dirty="0" smtClean="0"/>
              <a:t>Georgia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78081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Government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91113" cy="43477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Maryland-Proprietary Government </a:t>
            </a:r>
          </a:p>
          <a:p>
            <a:pPr lvl="1"/>
            <a:r>
              <a:rPr lang="en-US" sz="3600" dirty="0" smtClean="0"/>
              <a:t>Governors appointed by monarch make all decisions for Colony </a:t>
            </a:r>
          </a:p>
          <a:p>
            <a:r>
              <a:rPr lang="en-US" sz="4000" dirty="0" smtClean="0"/>
              <a:t>Others- Royal government</a:t>
            </a:r>
          </a:p>
          <a:p>
            <a:pPr lvl="1"/>
            <a:r>
              <a:rPr lang="en-US" sz="3600" dirty="0" smtClean="0"/>
              <a:t>King makes all final decisions, however, there are councils set up for a small representative government body.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7986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Religion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Religious Freedom in all colonies except Maryland</a:t>
            </a:r>
          </a:p>
          <a:p>
            <a:endParaRPr lang="en-US" sz="5400" dirty="0"/>
          </a:p>
          <a:p>
            <a:r>
              <a:rPr lang="en-US" sz="5400" dirty="0" smtClean="0"/>
              <a:t>Maryland is set up as a Catholic Haven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22206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Economy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Cash Crops- Tobaccos, rice, indigo, cotton</a:t>
            </a:r>
          </a:p>
          <a:p>
            <a:r>
              <a:rPr lang="en-US" sz="5400" dirty="0" smtClean="0"/>
              <a:t>Mostly farming</a:t>
            </a:r>
          </a:p>
          <a:p>
            <a:r>
              <a:rPr lang="en-US" sz="5400" dirty="0" smtClean="0"/>
              <a:t>Slaves Plantations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93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Notable People, places, and events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2336873"/>
            <a:ext cx="11414235" cy="44107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John Rolfe- tobacco</a:t>
            </a:r>
          </a:p>
          <a:p>
            <a:r>
              <a:rPr lang="en-US" sz="4000" dirty="0" smtClean="0"/>
              <a:t>Lord Baltimore- set up Maryland</a:t>
            </a:r>
          </a:p>
          <a:p>
            <a:r>
              <a:rPr lang="en-US" sz="4000" dirty="0" smtClean="0"/>
              <a:t>James Oglethorpe- Changed Georgia from prison colony</a:t>
            </a:r>
          </a:p>
          <a:p>
            <a:r>
              <a:rPr lang="en-US" sz="4000" dirty="0" smtClean="0"/>
              <a:t>Triangle Trade (slave trade)</a:t>
            </a:r>
          </a:p>
          <a:p>
            <a:r>
              <a:rPr lang="en-US" sz="4000" dirty="0" smtClean="0"/>
              <a:t>Jamestown- first successful English colony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796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Geography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1" y="2096814"/>
            <a:ext cx="11682248" cy="458776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Very Fertile Soil</a:t>
            </a:r>
          </a:p>
          <a:p>
            <a:r>
              <a:rPr lang="en-US" sz="4800" dirty="0" smtClean="0"/>
              <a:t>Mild Winters</a:t>
            </a:r>
          </a:p>
          <a:p>
            <a:r>
              <a:rPr lang="en-US" sz="4800" dirty="0" smtClean="0"/>
              <a:t>Long Growing Season</a:t>
            </a:r>
          </a:p>
          <a:p>
            <a:r>
              <a:rPr lang="en-US" sz="4800" dirty="0" smtClean="0"/>
              <a:t>Swamp areas</a:t>
            </a:r>
          </a:p>
          <a:p>
            <a:r>
              <a:rPr lang="en-US" sz="4800" dirty="0" smtClean="0"/>
              <a:t>Large Rivers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6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New England Colonies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6665"/>
            <a:ext cx="11902966" cy="563982"/>
          </a:xfrm>
        </p:spPr>
        <p:txBody>
          <a:bodyPr>
            <a:noAutofit/>
          </a:bodyPr>
          <a:lstStyle/>
          <a:p>
            <a:r>
              <a:rPr lang="en-US" sz="3600" dirty="0" smtClean="0"/>
              <a:t>Massachusetts, Rhode Island, Connecticut, and New Hampshire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379" y="2585281"/>
            <a:ext cx="7093826" cy="401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13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49" y="0"/>
            <a:ext cx="11713779" cy="67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5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Government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336872"/>
            <a:ext cx="11634952" cy="4521127"/>
          </a:xfrm>
        </p:spPr>
        <p:txBody>
          <a:bodyPr>
            <a:noAutofit/>
          </a:bodyPr>
          <a:lstStyle/>
          <a:p>
            <a:r>
              <a:rPr lang="en-US" sz="4000" dirty="0" smtClean="0"/>
              <a:t>Each Colony set up their own Government</a:t>
            </a:r>
          </a:p>
          <a:p>
            <a:r>
              <a:rPr lang="en-US" sz="4000" dirty="0" smtClean="0"/>
              <a:t>English Monarch is ultimate ruler</a:t>
            </a:r>
          </a:p>
          <a:p>
            <a:r>
              <a:rPr lang="en-US" sz="4000" dirty="0" smtClean="0"/>
              <a:t>System of Representative Government</a:t>
            </a:r>
          </a:p>
          <a:p>
            <a:r>
              <a:rPr lang="en-US" sz="4000" dirty="0" smtClean="0"/>
              <a:t>Only land owning, white, men can vote. (church going in Puritan society.)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644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86" y="390621"/>
            <a:ext cx="9613861" cy="10809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Religion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5378"/>
            <a:ext cx="11966027" cy="4997669"/>
          </a:xfrm>
        </p:spPr>
        <p:txBody>
          <a:bodyPr>
            <a:noAutofit/>
          </a:bodyPr>
          <a:lstStyle/>
          <a:p>
            <a:r>
              <a:rPr lang="en-US" sz="4400" dirty="0" smtClean="0"/>
              <a:t>Massachusetts and New Hampshire largely dominated by Puritans</a:t>
            </a:r>
          </a:p>
          <a:p>
            <a:r>
              <a:rPr lang="en-US" sz="4400" dirty="0" smtClean="0"/>
              <a:t>Rhode Island and Connecticut set up as havens for those either banished from or willingly left Puritan Society.</a:t>
            </a:r>
          </a:p>
          <a:p>
            <a:pPr lvl="1"/>
            <a:r>
              <a:rPr lang="en-US" sz="4000" dirty="0" smtClean="0"/>
              <a:t>Puritans were very strict, lived plainly, wore simple clothes and spent their time in church.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150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Made money in: Timber, Fishing, Furs, Whaling, Ship-building industries</a:t>
            </a:r>
          </a:p>
          <a:p>
            <a:endParaRPr lang="en-US" sz="3600" dirty="0"/>
          </a:p>
          <a:p>
            <a:r>
              <a:rPr lang="en-US" sz="3600" dirty="0" smtClean="0"/>
              <a:t>Manufactured goods come from England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18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People, Places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Salem Witch Trials-1692</a:t>
            </a:r>
          </a:p>
          <a:p>
            <a:endParaRPr lang="en-US" sz="3600" dirty="0" smtClean="0"/>
          </a:p>
          <a:p>
            <a:r>
              <a:rPr lang="en-US" sz="3600" dirty="0" smtClean="0"/>
              <a:t>John Winthrop- Founder of the Massachusetts Bay Colony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646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Rocky Soil-makes planting crops difficult</a:t>
            </a:r>
          </a:p>
          <a:p>
            <a:r>
              <a:rPr lang="en-US" sz="3600" dirty="0" smtClean="0"/>
              <a:t>Short growing season</a:t>
            </a:r>
          </a:p>
          <a:p>
            <a:r>
              <a:rPr lang="en-US" sz="3600" dirty="0" smtClean="0"/>
              <a:t>Harsh winters- help to stop spread of disease </a:t>
            </a:r>
            <a:endParaRPr lang="en-US" sz="3600" dirty="0"/>
          </a:p>
          <a:p>
            <a:r>
              <a:rPr lang="en-US" sz="3600" dirty="0" smtClean="0"/>
              <a:t>Dense forests</a:t>
            </a:r>
          </a:p>
          <a:p>
            <a:r>
              <a:rPr lang="en-US" sz="3600" dirty="0" smtClean="0"/>
              <a:t>Mild Summers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407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York, Pennsylvania, </a:t>
            </a:r>
          </a:p>
          <a:p>
            <a:pPr marL="0" indent="0">
              <a:buNone/>
            </a:pPr>
            <a:r>
              <a:rPr lang="en-US" dirty="0" smtClean="0"/>
              <a:t>New Jersey, Delaware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678" y="753228"/>
            <a:ext cx="661987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6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Government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Representative governments in most colonies </a:t>
            </a:r>
          </a:p>
          <a:p>
            <a:r>
              <a:rPr lang="en-US" sz="4000" dirty="0" smtClean="0"/>
              <a:t>Pennsylvania was more democratic and treated Native Americans better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334628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</TotalTime>
  <Words>389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Trebuchet MS</vt:lpstr>
      <vt:lpstr>Berlin</vt:lpstr>
      <vt:lpstr>Colonies!</vt:lpstr>
      <vt:lpstr>New England Colonies</vt:lpstr>
      <vt:lpstr>Government </vt:lpstr>
      <vt:lpstr>Religion</vt:lpstr>
      <vt:lpstr>Economy</vt:lpstr>
      <vt:lpstr>Notable People, Places and Events</vt:lpstr>
      <vt:lpstr>Geography</vt:lpstr>
      <vt:lpstr>Middle Colonies</vt:lpstr>
      <vt:lpstr>Government</vt:lpstr>
      <vt:lpstr>Religion</vt:lpstr>
      <vt:lpstr>Economy</vt:lpstr>
      <vt:lpstr>Notable People, Places, and Events</vt:lpstr>
      <vt:lpstr>Geography</vt:lpstr>
      <vt:lpstr>Southern Colonies </vt:lpstr>
      <vt:lpstr>Government</vt:lpstr>
      <vt:lpstr>Religion</vt:lpstr>
      <vt:lpstr>Economy</vt:lpstr>
      <vt:lpstr>Notable People, places, and events</vt:lpstr>
      <vt:lpstr>Geography</vt:lpstr>
      <vt:lpstr>PowerPoint Presentation</vt:lpstr>
    </vt:vector>
  </TitlesOfParts>
  <Company>Colorado Springs School District 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Colonies!</dc:title>
  <dc:creator>MURPHY, VICTORIA JOY</dc:creator>
  <cp:lastModifiedBy>MURPHY, VICTORIA JOY</cp:lastModifiedBy>
  <cp:revision>4</cp:revision>
  <dcterms:created xsi:type="dcterms:W3CDTF">2018-09-26T21:14:16Z</dcterms:created>
  <dcterms:modified xsi:type="dcterms:W3CDTF">2018-09-26T21:46:12Z</dcterms:modified>
</cp:coreProperties>
</file>